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8" r:id="rId5"/>
    <p:sldId id="280" r:id="rId6"/>
    <p:sldId id="271" r:id="rId7"/>
    <p:sldId id="272" r:id="rId8"/>
    <p:sldId id="273" r:id="rId9"/>
    <p:sldId id="274" r:id="rId10"/>
    <p:sldId id="270" r:id="rId11"/>
    <p:sldId id="260" r:id="rId12"/>
    <p:sldId id="263" r:id="rId13"/>
    <p:sldId id="261" r:id="rId14"/>
    <p:sldId id="262" r:id="rId15"/>
    <p:sldId id="265" r:id="rId16"/>
    <p:sldId id="267" r:id="rId17"/>
    <p:sldId id="268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36D"/>
    <a:srgbClr val="6D1725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0" autoAdjust="0"/>
    <p:restoredTop sz="94625"/>
  </p:normalViewPr>
  <p:slideViewPr>
    <p:cSldViewPr snapToGrid="0">
      <p:cViewPr varScale="1">
        <p:scale>
          <a:sx n="105" d="100"/>
          <a:sy n="105" d="100"/>
        </p:scale>
        <p:origin x="10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7CDC4-5077-2441-A6F9-597FD96A160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42EF1-28C1-EB44-9555-41A33A975EAF}">
      <dgm:prSet phldrT="[Text]" custT="1"/>
      <dgm:spPr/>
      <dgm:t>
        <a:bodyPr/>
        <a:lstStyle/>
        <a:p>
          <a:r>
            <a:rPr lang="en-US" sz="2000" baseline="0" dirty="0"/>
            <a:t>2019</a:t>
          </a:r>
          <a:r>
            <a:rPr lang="en-US" sz="500" dirty="0"/>
            <a:t> </a:t>
          </a:r>
        </a:p>
      </dgm:t>
    </dgm:pt>
    <dgm:pt modelId="{09888AC8-3A63-D641-95F7-2F19BC4FA296}" type="parTrans" cxnId="{D26B2674-397D-A349-88E3-CA354B00B520}">
      <dgm:prSet/>
      <dgm:spPr/>
      <dgm:t>
        <a:bodyPr/>
        <a:lstStyle/>
        <a:p>
          <a:endParaRPr lang="en-US"/>
        </a:p>
      </dgm:t>
    </dgm:pt>
    <dgm:pt modelId="{37DBDFAC-E79C-7947-93FF-51773242DB72}" type="sibTrans" cxnId="{D26B2674-397D-A349-88E3-CA354B00B520}">
      <dgm:prSet/>
      <dgm:spPr/>
      <dgm:t>
        <a:bodyPr/>
        <a:lstStyle/>
        <a:p>
          <a:endParaRPr lang="en-US"/>
        </a:p>
      </dgm:t>
    </dgm:pt>
    <dgm:pt modelId="{98AE1306-395F-4848-A6CE-C3B6B1404EA7}">
      <dgm:prSet custT="1"/>
      <dgm:spPr/>
      <dgm:t>
        <a:bodyPr/>
        <a:lstStyle/>
        <a:p>
          <a:r>
            <a:rPr lang="en-US" sz="2000" baseline="0" dirty="0"/>
            <a:t>2021</a:t>
          </a:r>
        </a:p>
      </dgm:t>
    </dgm:pt>
    <dgm:pt modelId="{4843339E-108D-EB4C-9763-403B0FEB4240}" type="parTrans" cxnId="{3AE6DA92-4A8C-AB41-B92D-5E3AE25F7061}">
      <dgm:prSet/>
      <dgm:spPr/>
      <dgm:t>
        <a:bodyPr/>
        <a:lstStyle/>
        <a:p>
          <a:endParaRPr lang="en-US"/>
        </a:p>
      </dgm:t>
    </dgm:pt>
    <dgm:pt modelId="{921F69E0-82F4-BE43-B2B6-0B4CBC32CF06}" type="sibTrans" cxnId="{3AE6DA92-4A8C-AB41-B92D-5E3AE25F7061}">
      <dgm:prSet/>
      <dgm:spPr/>
      <dgm:t>
        <a:bodyPr/>
        <a:lstStyle/>
        <a:p>
          <a:endParaRPr lang="en-US"/>
        </a:p>
      </dgm:t>
    </dgm:pt>
    <dgm:pt modelId="{28D7BB86-CF7A-CD4B-B27B-5A86C1629838}">
      <dgm:prSet custT="1"/>
      <dgm:spPr/>
      <dgm:t>
        <a:bodyPr/>
        <a:lstStyle/>
        <a:p>
          <a:r>
            <a:rPr lang="en-US" sz="2000" baseline="0" dirty="0"/>
            <a:t>2020</a:t>
          </a:r>
        </a:p>
      </dgm:t>
    </dgm:pt>
    <dgm:pt modelId="{EE3C7587-E8FF-EA47-A6B6-E07AB8CD60A5}" type="parTrans" cxnId="{FE033135-68C7-994E-B8D6-0ECB48A35D7F}">
      <dgm:prSet/>
      <dgm:spPr/>
      <dgm:t>
        <a:bodyPr/>
        <a:lstStyle/>
        <a:p>
          <a:endParaRPr lang="en-US"/>
        </a:p>
      </dgm:t>
    </dgm:pt>
    <dgm:pt modelId="{959CFCC2-F579-EA49-ABE1-C50D5F2788C3}" type="sibTrans" cxnId="{FE033135-68C7-994E-B8D6-0ECB48A35D7F}">
      <dgm:prSet/>
      <dgm:spPr/>
      <dgm:t>
        <a:bodyPr/>
        <a:lstStyle/>
        <a:p>
          <a:endParaRPr lang="en-US"/>
        </a:p>
      </dgm:t>
    </dgm:pt>
    <dgm:pt modelId="{0D1E21B7-E0EB-3544-9235-C53A941ABE74}">
      <dgm:prSet custT="1"/>
      <dgm:spPr/>
      <dgm:t>
        <a:bodyPr/>
        <a:lstStyle/>
        <a:p>
          <a:r>
            <a:rPr lang="en-US" sz="1200" dirty="0"/>
            <a:t>Phase I Winter Market Barn site improvements begin</a:t>
          </a:r>
        </a:p>
      </dgm:t>
    </dgm:pt>
    <dgm:pt modelId="{40FE0AFE-F880-C248-A476-363D468CC19C}" type="parTrans" cxnId="{8B695464-8127-0844-801A-E4ACE11EED09}">
      <dgm:prSet/>
      <dgm:spPr/>
      <dgm:t>
        <a:bodyPr/>
        <a:lstStyle/>
        <a:p>
          <a:endParaRPr lang="en-US"/>
        </a:p>
      </dgm:t>
    </dgm:pt>
    <dgm:pt modelId="{15BAF783-5AD0-1D4B-8594-6C14551A97F8}" type="sibTrans" cxnId="{8B695464-8127-0844-801A-E4ACE11EED09}">
      <dgm:prSet/>
      <dgm:spPr/>
      <dgm:t>
        <a:bodyPr/>
        <a:lstStyle/>
        <a:p>
          <a:endParaRPr lang="en-US"/>
        </a:p>
      </dgm:t>
    </dgm:pt>
    <dgm:pt modelId="{EA3F720D-4B16-1A49-875D-8D3E344C2F70}">
      <dgm:prSet custT="1"/>
      <dgm:spPr/>
      <dgm:t>
        <a:bodyPr/>
        <a:lstStyle/>
        <a:p>
          <a:r>
            <a:rPr lang="en-US" sz="1200" dirty="0"/>
            <a:t>COVID pandemic shutdown; Town staff work remotely</a:t>
          </a:r>
        </a:p>
      </dgm:t>
    </dgm:pt>
    <dgm:pt modelId="{78E8F916-5ECC-B144-8A8E-E297FF4C8612}" type="parTrans" cxnId="{C875AA3D-75F3-264F-9CA4-DE00FF0C6A52}">
      <dgm:prSet/>
      <dgm:spPr/>
      <dgm:t>
        <a:bodyPr/>
        <a:lstStyle/>
        <a:p>
          <a:endParaRPr lang="en-US"/>
        </a:p>
      </dgm:t>
    </dgm:pt>
    <dgm:pt modelId="{15D4097B-0898-7E43-948D-2B53607DCC52}" type="sibTrans" cxnId="{C875AA3D-75F3-264F-9CA4-DE00FF0C6A52}">
      <dgm:prSet/>
      <dgm:spPr/>
      <dgm:t>
        <a:bodyPr/>
        <a:lstStyle/>
        <a:p>
          <a:endParaRPr lang="en-US"/>
        </a:p>
      </dgm:t>
    </dgm:pt>
    <dgm:pt modelId="{B31EA029-7388-9642-A230-BF2588CFCADC}">
      <dgm:prSet custT="1"/>
      <dgm:spPr/>
      <dgm:t>
        <a:bodyPr/>
        <a:lstStyle/>
        <a:p>
          <a:r>
            <a:rPr lang="en-US" sz="1200" dirty="0"/>
            <a:t>RTO, limited capacity; virtual public meetings continue</a:t>
          </a:r>
        </a:p>
      </dgm:t>
    </dgm:pt>
    <dgm:pt modelId="{CC873950-D6E5-A743-BC8D-302FEEFE6334}" type="parTrans" cxnId="{36E290B0-86B5-9840-AABF-F2659CAD3E26}">
      <dgm:prSet/>
      <dgm:spPr/>
      <dgm:t>
        <a:bodyPr/>
        <a:lstStyle/>
        <a:p>
          <a:endParaRPr lang="en-US"/>
        </a:p>
      </dgm:t>
    </dgm:pt>
    <dgm:pt modelId="{4546EB0C-D12A-D041-8D93-7A7F40C9130A}" type="sibTrans" cxnId="{36E290B0-86B5-9840-AABF-F2659CAD3E26}">
      <dgm:prSet/>
      <dgm:spPr/>
      <dgm:t>
        <a:bodyPr/>
        <a:lstStyle/>
        <a:p>
          <a:endParaRPr lang="en-US"/>
        </a:p>
      </dgm:t>
    </dgm:pt>
    <dgm:pt modelId="{4386105D-1337-A844-9884-386E504193C7}">
      <dgm:prSet custT="1"/>
      <dgm:spPr/>
      <dgm:t>
        <a:bodyPr/>
        <a:lstStyle/>
        <a:p>
          <a:r>
            <a:rPr lang="en-US" sz="1200" dirty="0"/>
            <a:t>Phase II Winter Market Barn site improvements begin</a:t>
          </a:r>
        </a:p>
      </dgm:t>
    </dgm:pt>
    <dgm:pt modelId="{DD6ECA84-24F1-E44C-BAA2-4634018B59A2}" type="parTrans" cxnId="{F94A3829-493C-D144-825E-FFEDCF364BF3}">
      <dgm:prSet/>
      <dgm:spPr/>
      <dgm:t>
        <a:bodyPr/>
        <a:lstStyle/>
        <a:p>
          <a:endParaRPr lang="en-US"/>
        </a:p>
      </dgm:t>
    </dgm:pt>
    <dgm:pt modelId="{399A2D1A-E56A-0D4C-AF3E-AE1091922B80}" type="sibTrans" cxnId="{F94A3829-493C-D144-825E-FFEDCF364BF3}">
      <dgm:prSet/>
      <dgm:spPr/>
      <dgm:t>
        <a:bodyPr/>
        <a:lstStyle/>
        <a:p>
          <a:endParaRPr lang="en-US"/>
        </a:p>
      </dgm:t>
    </dgm:pt>
    <dgm:pt modelId="{B6CD3627-B40E-4A4C-8DBF-F79B3917FD45}">
      <dgm:prSet custT="1"/>
      <dgm:spPr/>
      <dgm:t>
        <a:bodyPr/>
        <a:lstStyle/>
        <a:p>
          <a:r>
            <a:rPr lang="en-US" sz="1200" dirty="0"/>
            <a:t>Town Hall HVAC deficient, lack air filtration</a:t>
          </a:r>
        </a:p>
      </dgm:t>
    </dgm:pt>
    <dgm:pt modelId="{EE68E969-14C0-6F43-88E2-3A0C1BA59961}" type="parTrans" cxnId="{E5F44347-41D8-AA4A-8238-327F44D71D3E}">
      <dgm:prSet/>
      <dgm:spPr/>
      <dgm:t>
        <a:bodyPr/>
        <a:lstStyle/>
        <a:p>
          <a:endParaRPr lang="en-US"/>
        </a:p>
      </dgm:t>
    </dgm:pt>
    <dgm:pt modelId="{65EE0096-55E1-C140-8F84-6A5EC7FE200F}" type="sibTrans" cxnId="{E5F44347-41D8-AA4A-8238-327F44D71D3E}">
      <dgm:prSet/>
      <dgm:spPr/>
      <dgm:t>
        <a:bodyPr/>
        <a:lstStyle/>
        <a:p>
          <a:endParaRPr lang="en-US"/>
        </a:p>
      </dgm:t>
    </dgm:pt>
    <dgm:pt modelId="{D457CAA2-B351-4145-A09D-CB7AF8AAEDD9}">
      <dgm:prSet custT="1"/>
      <dgm:spPr/>
      <dgm:t>
        <a:bodyPr/>
        <a:lstStyle/>
        <a:p>
          <a:r>
            <a:rPr lang="en-US" sz="1200" dirty="0"/>
            <a:t>Phase IA Winter Market Barn interior renovations begin</a:t>
          </a:r>
        </a:p>
      </dgm:t>
    </dgm:pt>
    <dgm:pt modelId="{A27826B7-9B64-E646-91E8-92AF5FA1D085}" type="parTrans" cxnId="{59C91B2F-C4EA-A249-AAE7-CA1CF79853B1}">
      <dgm:prSet/>
      <dgm:spPr/>
      <dgm:t>
        <a:bodyPr/>
        <a:lstStyle/>
        <a:p>
          <a:endParaRPr lang="en-US"/>
        </a:p>
      </dgm:t>
    </dgm:pt>
    <dgm:pt modelId="{A1D36A02-42FD-CB4F-B5D4-D709357F4A61}" type="sibTrans" cxnId="{59C91B2F-C4EA-A249-AAE7-CA1CF79853B1}">
      <dgm:prSet/>
      <dgm:spPr/>
      <dgm:t>
        <a:bodyPr/>
        <a:lstStyle/>
        <a:p>
          <a:endParaRPr lang="en-US"/>
        </a:p>
      </dgm:t>
    </dgm:pt>
    <dgm:pt modelId="{9619B547-6C15-6A4E-9438-2696EF6C3DDC}">
      <dgm:prSet custT="1"/>
      <dgm:spPr/>
      <dgm:t>
        <a:bodyPr/>
        <a:lstStyle/>
        <a:p>
          <a:r>
            <a:rPr lang="en-US" sz="1200" dirty="0"/>
            <a:t>Design for Phase II Winter Market Barn site improvements begins</a:t>
          </a:r>
          <a:endParaRPr lang="en-US" sz="1300" dirty="0"/>
        </a:p>
      </dgm:t>
    </dgm:pt>
    <dgm:pt modelId="{0126507B-3A62-F84F-995A-4E9F8B3E8435}" type="parTrans" cxnId="{8B5784AA-B1F2-9548-84B2-F4C284DF7271}">
      <dgm:prSet/>
      <dgm:spPr/>
      <dgm:t>
        <a:bodyPr/>
        <a:lstStyle/>
        <a:p>
          <a:endParaRPr lang="en-US"/>
        </a:p>
      </dgm:t>
    </dgm:pt>
    <dgm:pt modelId="{F7972B44-B0B2-7C42-85F4-9DBA0620A9CD}" type="sibTrans" cxnId="{8B5784AA-B1F2-9548-84B2-F4C284DF7271}">
      <dgm:prSet/>
      <dgm:spPr/>
      <dgm:t>
        <a:bodyPr/>
        <a:lstStyle/>
        <a:p>
          <a:endParaRPr lang="en-US"/>
        </a:p>
      </dgm:t>
    </dgm:pt>
    <dgm:pt modelId="{45E581C2-CD7B-2345-8276-0831C8972C5E}">
      <dgm:prSet custT="1"/>
      <dgm:spPr/>
      <dgm:t>
        <a:bodyPr/>
        <a:lstStyle/>
        <a:p>
          <a:r>
            <a:rPr lang="en-US" sz="1200" dirty="0"/>
            <a:t>Town issues RFP for Community Center Feasibility Study (March)</a:t>
          </a:r>
        </a:p>
      </dgm:t>
    </dgm:pt>
    <dgm:pt modelId="{526054D3-7BE2-E74E-8547-4CD237C85BE0}" type="parTrans" cxnId="{2E94A844-9343-7C4E-A2FC-90DEBC910784}">
      <dgm:prSet/>
      <dgm:spPr/>
      <dgm:t>
        <a:bodyPr/>
        <a:lstStyle/>
        <a:p>
          <a:endParaRPr lang="en-US"/>
        </a:p>
      </dgm:t>
    </dgm:pt>
    <dgm:pt modelId="{531F9248-09E3-D841-8361-8A33CC904042}" type="sibTrans" cxnId="{2E94A844-9343-7C4E-A2FC-90DEBC910784}">
      <dgm:prSet/>
      <dgm:spPr/>
      <dgm:t>
        <a:bodyPr/>
        <a:lstStyle/>
        <a:p>
          <a:endParaRPr lang="en-US"/>
        </a:p>
      </dgm:t>
    </dgm:pt>
    <dgm:pt modelId="{726367BF-FAB4-2C44-A805-A3325290F8AE}">
      <dgm:prSet custT="1"/>
      <dgm:spPr/>
      <dgm:t>
        <a:bodyPr/>
        <a:lstStyle/>
        <a:p>
          <a:r>
            <a:rPr lang="en-US" sz="1200" dirty="0"/>
            <a:t>Survey for public input opens; community input is collected at Brighton Farmers Market (September)</a:t>
          </a:r>
        </a:p>
      </dgm:t>
    </dgm:pt>
    <dgm:pt modelId="{583BA12C-E802-8A4D-8392-9F02C55CC90B}" type="parTrans" cxnId="{2799092E-0A22-D44B-B9B2-5651ED18F81A}">
      <dgm:prSet/>
      <dgm:spPr/>
      <dgm:t>
        <a:bodyPr/>
        <a:lstStyle/>
        <a:p>
          <a:endParaRPr lang="en-US"/>
        </a:p>
      </dgm:t>
    </dgm:pt>
    <dgm:pt modelId="{F2954068-86B5-BE4A-8855-D3F71D2EB00E}" type="sibTrans" cxnId="{2799092E-0A22-D44B-B9B2-5651ED18F81A}">
      <dgm:prSet/>
      <dgm:spPr/>
      <dgm:t>
        <a:bodyPr/>
        <a:lstStyle/>
        <a:p>
          <a:endParaRPr lang="en-US"/>
        </a:p>
      </dgm:t>
    </dgm:pt>
    <dgm:pt modelId="{A7F81E00-9BD4-2D47-A29E-13AF86312E41}">
      <dgm:prSet custT="1"/>
      <dgm:spPr/>
      <dgm:t>
        <a:bodyPr/>
        <a:lstStyle/>
        <a:p>
          <a:r>
            <a:rPr lang="en-US" sz="1200" dirty="0"/>
            <a:t>Community input is collected at Brighton High School homecoming (October)</a:t>
          </a:r>
        </a:p>
      </dgm:t>
    </dgm:pt>
    <dgm:pt modelId="{D9714082-1952-9D4D-9737-76CD38762770}" type="parTrans" cxnId="{F8F28426-0B87-6947-9C62-7D24749D1614}">
      <dgm:prSet/>
      <dgm:spPr/>
      <dgm:t>
        <a:bodyPr/>
        <a:lstStyle/>
        <a:p>
          <a:endParaRPr lang="en-US"/>
        </a:p>
      </dgm:t>
    </dgm:pt>
    <dgm:pt modelId="{4FFC0D83-3DDC-1943-8312-31BA7CB2C9B4}" type="sibTrans" cxnId="{F8F28426-0B87-6947-9C62-7D24749D1614}">
      <dgm:prSet/>
      <dgm:spPr/>
      <dgm:t>
        <a:bodyPr/>
        <a:lstStyle/>
        <a:p>
          <a:endParaRPr lang="en-US"/>
        </a:p>
      </dgm:t>
    </dgm:pt>
    <dgm:pt modelId="{E2F6A225-8479-F34C-B62A-EEA0070EC0A1}">
      <dgm:prSet custT="1"/>
      <dgm:spPr/>
      <dgm:t>
        <a:bodyPr/>
        <a:lstStyle/>
        <a:p>
          <a:r>
            <a:rPr lang="en-US" sz="1200" dirty="0"/>
            <a:t>Community stakeholder meetings (November)</a:t>
          </a:r>
        </a:p>
      </dgm:t>
    </dgm:pt>
    <dgm:pt modelId="{CB48A264-B66F-0543-BC2B-40A1FC413AC5}" type="parTrans" cxnId="{6A30EA1C-4D12-F04A-8363-76F37875094D}">
      <dgm:prSet/>
      <dgm:spPr/>
      <dgm:t>
        <a:bodyPr/>
        <a:lstStyle/>
        <a:p>
          <a:endParaRPr lang="en-US"/>
        </a:p>
      </dgm:t>
    </dgm:pt>
    <dgm:pt modelId="{9CF1C3FB-E44B-834C-BD0A-EDFC4D3FD790}" type="sibTrans" cxnId="{6A30EA1C-4D12-F04A-8363-76F37875094D}">
      <dgm:prSet/>
      <dgm:spPr/>
      <dgm:t>
        <a:bodyPr/>
        <a:lstStyle/>
        <a:p>
          <a:endParaRPr lang="en-US"/>
        </a:p>
      </dgm:t>
    </dgm:pt>
    <dgm:pt modelId="{0429ADE0-46AF-48E6-8E18-494B1368BFC8}">
      <dgm:prSet custT="1"/>
      <dgm:spPr/>
      <dgm:t>
        <a:bodyPr/>
        <a:lstStyle/>
        <a:p>
          <a:r>
            <a:rPr lang="en-US" sz="1200" dirty="0"/>
            <a:t>Brookside building sale to Talmudical Institute of Upstate NY (TIUNY) completed</a:t>
          </a:r>
        </a:p>
      </dgm:t>
    </dgm:pt>
    <dgm:pt modelId="{DCFB2A6F-76E6-4B1D-A38A-6FA2C61E6A3A}" type="parTrans" cxnId="{34473575-82C3-4067-91BF-88C9E33C386E}">
      <dgm:prSet/>
      <dgm:spPr/>
      <dgm:t>
        <a:bodyPr/>
        <a:lstStyle/>
        <a:p>
          <a:endParaRPr lang="en-US"/>
        </a:p>
      </dgm:t>
    </dgm:pt>
    <dgm:pt modelId="{961BBD28-3321-4835-8EE5-CFAD17B36F38}" type="sibTrans" cxnId="{34473575-82C3-4067-91BF-88C9E33C386E}">
      <dgm:prSet/>
      <dgm:spPr/>
      <dgm:t>
        <a:bodyPr/>
        <a:lstStyle/>
        <a:p>
          <a:endParaRPr lang="en-US"/>
        </a:p>
      </dgm:t>
    </dgm:pt>
    <dgm:pt modelId="{9AC3026F-6449-3847-BFCA-87D69B121FA0}" type="pres">
      <dgm:prSet presAssocID="{3417CDC4-5077-2441-A6F9-597FD96A1606}" presName="linearFlow" presStyleCnt="0">
        <dgm:presLayoutVars>
          <dgm:dir/>
          <dgm:animLvl val="lvl"/>
          <dgm:resizeHandles val="exact"/>
        </dgm:presLayoutVars>
      </dgm:prSet>
      <dgm:spPr/>
    </dgm:pt>
    <dgm:pt modelId="{99D8D4ED-93C6-BA47-AB59-027EC2D375FF}" type="pres">
      <dgm:prSet presAssocID="{1C742EF1-28C1-EB44-9555-41A33A975EAF}" presName="composite" presStyleCnt="0"/>
      <dgm:spPr/>
    </dgm:pt>
    <dgm:pt modelId="{8B5CC6EA-C497-164F-81BF-D7BD23FB25A4}" type="pres">
      <dgm:prSet presAssocID="{1C742EF1-28C1-EB44-9555-41A33A975EA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681E641-F301-7145-B024-85AFC0D51657}" type="pres">
      <dgm:prSet presAssocID="{1C742EF1-28C1-EB44-9555-41A33A975EAF}" presName="descendantText" presStyleLbl="alignAcc1" presStyleIdx="0" presStyleCnt="3" custScaleY="65002">
        <dgm:presLayoutVars>
          <dgm:bulletEnabled val="1"/>
        </dgm:presLayoutVars>
      </dgm:prSet>
      <dgm:spPr/>
    </dgm:pt>
    <dgm:pt modelId="{3603E17C-DBD8-9E46-8D3F-F443A4B44C42}" type="pres">
      <dgm:prSet presAssocID="{37DBDFAC-E79C-7947-93FF-51773242DB72}" presName="sp" presStyleCnt="0"/>
      <dgm:spPr/>
    </dgm:pt>
    <dgm:pt modelId="{3D442334-BDAC-244E-B5D0-CB9C7A08426C}" type="pres">
      <dgm:prSet presAssocID="{28D7BB86-CF7A-CD4B-B27B-5A86C1629838}" presName="composite" presStyleCnt="0"/>
      <dgm:spPr/>
    </dgm:pt>
    <dgm:pt modelId="{C148D745-B6C3-E244-AFD0-F484E32A0BB2}" type="pres">
      <dgm:prSet presAssocID="{28D7BB86-CF7A-CD4B-B27B-5A86C1629838}" presName="parentText" presStyleLbl="alignNode1" presStyleIdx="1" presStyleCnt="3" custLinFactNeighborY="-8710">
        <dgm:presLayoutVars>
          <dgm:chMax val="1"/>
          <dgm:bulletEnabled val="1"/>
        </dgm:presLayoutVars>
      </dgm:prSet>
      <dgm:spPr/>
    </dgm:pt>
    <dgm:pt modelId="{D4583FB9-D616-2C4E-A9C6-E8C216C1A724}" type="pres">
      <dgm:prSet presAssocID="{28D7BB86-CF7A-CD4B-B27B-5A86C1629838}" presName="descendantText" presStyleLbl="alignAcc1" presStyleIdx="1" presStyleCnt="3" custScaleY="123709" custLinFactNeighborY="-10100">
        <dgm:presLayoutVars>
          <dgm:bulletEnabled val="1"/>
        </dgm:presLayoutVars>
      </dgm:prSet>
      <dgm:spPr/>
    </dgm:pt>
    <dgm:pt modelId="{24533F71-D105-8748-A7F8-8D24C5913DA2}" type="pres">
      <dgm:prSet presAssocID="{959CFCC2-F579-EA49-ABE1-C50D5F2788C3}" presName="sp" presStyleCnt="0"/>
      <dgm:spPr/>
    </dgm:pt>
    <dgm:pt modelId="{B329EAB6-1D44-B245-98A7-CD44ADD99910}" type="pres">
      <dgm:prSet presAssocID="{98AE1306-395F-4848-A6CE-C3B6B1404EA7}" presName="composite" presStyleCnt="0"/>
      <dgm:spPr/>
    </dgm:pt>
    <dgm:pt modelId="{D337B70D-8313-B34A-BC0C-60D8FC773225}" type="pres">
      <dgm:prSet presAssocID="{98AE1306-395F-4848-A6CE-C3B6B1404EA7}" presName="parentText" presStyleLbl="alignNode1" presStyleIdx="2" presStyleCnt="3" custLinFactNeighborY="-13260">
        <dgm:presLayoutVars>
          <dgm:chMax val="1"/>
          <dgm:bulletEnabled val="1"/>
        </dgm:presLayoutVars>
      </dgm:prSet>
      <dgm:spPr/>
    </dgm:pt>
    <dgm:pt modelId="{273A5F3F-0954-724B-878A-198E40650F48}" type="pres">
      <dgm:prSet presAssocID="{98AE1306-395F-4848-A6CE-C3B6B1404EA7}" presName="descendantText" presStyleLbl="alignAcc1" presStyleIdx="2" presStyleCnt="3" custScaleY="122352" custLinFactNeighborY="-11110">
        <dgm:presLayoutVars>
          <dgm:bulletEnabled val="1"/>
        </dgm:presLayoutVars>
      </dgm:prSet>
      <dgm:spPr/>
    </dgm:pt>
  </dgm:ptLst>
  <dgm:cxnLst>
    <dgm:cxn modelId="{4297BA11-966B-F243-BE9B-57541144C2CC}" type="presOf" srcId="{45E581C2-CD7B-2345-8276-0831C8972C5E}" destId="{273A5F3F-0954-724B-878A-198E40650F48}" srcOrd="0" destOrd="1" presId="urn:microsoft.com/office/officeart/2005/8/layout/chevron2"/>
    <dgm:cxn modelId="{B5785E17-3AF1-424C-9E0A-C2B45808C7B6}" type="presOf" srcId="{EA3F720D-4B16-1A49-875D-8D3E344C2F70}" destId="{D4583FB9-D616-2C4E-A9C6-E8C216C1A724}" srcOrd="0" destOrd="0" presId="urn:microsoft.com/office/officeart/2005/8/layout/chevron2"/>
    <dgm:cxn modelId="{6A30EA1C-4D12-F04A-8363-76F37875094D}" srcId="{98AE1306-395F-4848-A6CE-C3B6B1404EA7}" destId="{E2F6A225-8479-F34C-B62A-EEA0070EC0A1}" srcOrd="4" destOrd="0" parTransId="{CB48A264-B66F-0543-BC2B-40A1FC413AC5}" sibTransId="{9CF1C3FB-E44B-834C-BD0A-EDFC4D3FD790}"/>
    <dgm:cxn modelId="{F8F28426-0B87-6947-9C62-7D24749D1614}" srcId="{98AE1306-395F-4848-A6CE-C3B6B1404EA7}" destId="{A7F81E00-9BD4-2D47-A29E-13AF86312E41}" srcOrd="3" destOrd="0" parTransId="{D9714082-1952-9D4D-9737-76CD38762770}" sibTransId="{4FFC0D83-3DDC-1943-8312-31BA7CB2C9B4}"/>
    <dgm:cxn modelId="{F94A3829-493C-D144-825E-FFEDCF364BF3}" srcId="{98AE1306-395F-4848-A6CE-C3B6B1404EA7}" destId="{4386105D-1337-A844-9884-386E504193C7}" srcOrd="0" destOrd="0" parTransId="{DD6ECA84-24F1-E44C-BAA2-4634018B59A2}" sibTransId="{399A2D1A-E56A-0D4C-AF3E-AE1091922B80}"/>
    <dgm:cxn modelId="{2799092E-0A22-D44B-B9B2-5651ED18F81A}" srcId="{98AE1306-395F-4848-A6CE-C3B6B1404EA7}" destId="{726367BF-FAB4-2C44-A805-A3325290F8AE}" srcOrd="2" destOrd="0" parTransId="{583BA12C-E802-8A4D-8392-9F02C55CC90B}" sibTransId="{F2954068-86B5-BE4A-8855-D3F71D2EB00E}"/>
    <dgm:cxn modelId="{59C91B2F-C4EA-A249-AAE7-CA1CF79853B1}" srcId="{28D7BB86-CF7A-CD4B-B27B-5A86C1629838}" destId="{D457CAA2-B351-4145-A09D-CB7AF8AAEDD9}" srcOrd="3" destOrd="0" parTransId="{A27826B7-9B64-E646-91E8-92AF5FA1D085}" sibTransId="{A1D36A02-42FD-CB4F-B5D4-D709357F4A61}"/>
    <dgm:cxn modelId="{FE033135-68C7-994E-B8D6-0ECB48A35D7F}" srcId="{3417CDC4-5077-2441-A6F9-597FD96A1606}" destId="{28D7BB86-CF7A-CD4B-B27B-5A86C1629838}" srcOrd="1" destOrd="0" parTransId="{EE3C7587-E8FF-EA47-A6B6-E07AB8CD60A5}" sibTransId="{959CFCC2-F579-EA49-ABE1-C50D5F2788C3}"/>
    <dgm:cxn modelId="{E431DE39-9392-1C41-822E-2A2735B40720}" type="presOf" srcId="{4386105D-1337-A844-9884-386E504193C7}" destId="{273A5F3F-0954-724B-878A-198E40650F48}" srcOrd="0" destOrd="0" presId="urn:microsoft.com/office/officeart/2005/8/layout/chevron2"/>
    <dgm:cxn modelId="{C875AA3D-75F3-264F-9CA4-DE00FF0C6A52}" srcId="{28D7BB86-CF7A-CD4B-B27B-5A86C1629838}" destId="{EA3F720D-4B16-1A49-875D-8D3E344C2F70}" srcOrd="0" destOrd="0" parTransId="{78E8F916-5ECC-B144-8A8E-E297FF4C8612}" sibTransId="{15D4097B-0898-7E43-948D-2B53607DCC52}"/>
    <dgm:cxn modelId="{B98C375C-C2ED-B840-ABF5-41DAF96AB2EC}" type="presOf" srcId="{E2F6A225-8479-F34C-B62A-EEA0070EC0A1}" destId="{273A5F3F-0954-724B-878A-198E40650F48}" srcOrd="0" destOrd="4" presId="urn:microsoft.com/office/officeart/2005/8/layout/chevron2"/>
    <dgm:cxn modelId="{A794CD43-94C1-5A45-8A77-52520E855F56}" type="presOf" srcId="{A7F81E00-9BD4-2D47-A29E-13AF86312E41}" destId="{273A5F3F-0954-724B-878A-198E40650F48}" srcOrd="0" destOrd="3" presId="urn:microsoft.com/office/officeart/2005/8/layout/chevron2"/>
    <dgm:cxn modelId="{8B695464-8127-0844-801A-E4ACE11EED09}" srcId="{1C742EF1-28C1-EB44-9555-41A33A975EAF}" destId="{0D1E21B7-E0EB-3544-9235-C53A941ABE74}" srcOrd="0" destOrd="0" parTransId="{40FE0AFE-F880-C248-A476-363D468CC19C}" sibTransId="{15BAF783-5AD0-1D4B-8594-6C14551A97F8}"/>
    <dgm:cxn modelId="{2E94A844-9343-7C4E-A2FC-90DEBC910784}" srcId="{98AE1306-395F-4848-A6CE-C3B6B1404EA7}" destId="{45E581C2-CD7B-2345-8276-0831C8972C5E}" srcOrd="1" destOrd="0" parTransId="{526054D3-7BE2-E74E-8547-4CD237C85BE0}" sibTransId="{531F9248-09E3-D841-8361-8A33CC904042}"/>
    <dgm:cxn modelId="{E5F44347-41D8-AA4A-8238-327F44D71D3E}" srcId="{28D7BB86-CF7A-CD4B-B27B-5A86C1629838}" destId="{B6CD3627-B40E-4A4C-8DBF-F79B3917FD45}" srcOrd="2" destOrd="0" parTransId="{EE68E969-14C0-6F43-88E2-3A0C1BA59961}" sibTransId="{65EE0096-55E1-C140-8F84-6A5EC7FE200F}"/>
    <dgm:cxn modelId="{5902A872-DB30-0342-821D-717EAB7E970E}" type="presOf" srcId="{726367BF-FAB4-2C44-A805-A3325290F8AE}" destId="{273A5F3F-0954-724B-878A-198E40650F48}" srcOrd="0" destOrd="2" presId="urn:microsoft.com/office/officeart/2005/8/layout/chevron2"/>
    <dgm:cxn modelId="{D26B2674-397D-A349-88E3-CA354B00B520}" srcId="{3417CDC4-5077-2441-A6F9-597FD96A1606}" destId="{1C742EF1-28C1-EB44-9555-41A33A975EAF}" srcOrd="0" destOrd="0" parTransId="{09888AC8-3A63-D641-95F7-2F19BC4FA296}" sibTransId="{37DBDFAC-E79C-7947-93FF-51773242DB72}"/>
    <dgm:cxn modelId="{87ABDE74-C480-7648-A364-CF2E577977A0}" type="presOf" srcId="{B31EA029-7388-9642-A230-BF2588CFCADC}" destId="{D4583FB9-D616-2C4E-A9C6-E8C216C1A724}" srcOrd="0" destOrd="1" presId="urn:microsoft.com/office/officeart/2005/8/layout/chevron2"/>
    <dgm:cxn modelId="{34473575-82C3-4067-91BF-88C9E33C386E}" srcId="{98AE1306-395F-4848-A6CE-C3B6B1404EA7}" destId="{0429ADE0-46AF-48E6-8E18-494B1368BFC8}" srcOrd="5" destOrd="0" parTransId="{DCFB2A6F-76E6-4B1D-A38A-6FA2C61E6A3A}" sibTransId="{961BBD28-3321-4835-8EE5-CFAD17B36F38}"/>
    <dgm:cxn modelId="{46AE477B-C7CE-7942-96DD-165570FFC728}" type="presOf" srcId="{1C742EF1-28C1-EB44-9555-41A33A975EAF}" destId="{8B5CC6EA-C497-164F-81BF-D7BD23FB25A4}" srcOrd="0" destOrd="0" presId="urn:microsoft.com/office/officeart/2005/8/layout/chevron2"/>
    <dgm:cxn modelId="{468FE984-1D3B-D941-A8ED-FA28BC2AB6C7}" type="presOf" srcId="{B6CD3627-B40E-4A4C-8DBF-F79B3917FD45}" destId="{D4583FB9-D616-2C4E-A9C6-E8C216C1A724}" srcOrd="0" destOrd="2" presId="urn:microsoft.com/office/officeart/2005/8/layout/chevron2"/>
    <dgm:cxn modelId="{3AE6DA92-4A8C-AB41-B92D-5E3AE25F7061}" srcId="{3417CDC4-5077-2441-A6F9-597FD96A1606}" destId="{98AE1306-395F-4848-A6CE-C3B6B1404EA7}" srcOrd="2" destOrd="0" parTransId="{4843339E-108D-EB4C-9763-403B0FEB4240}" sibTransId="{921F69E0-82F4-BE43-B2B6-0B4CBC32CF06}"/>
    <dgm:cxn modelId="{8807B597-5273-403C-93B7-BA887E08F617}" type="presOf" srcId="{0429ADE0-46AF-48E6-8E18-494B1368BFC8}" destId="{273A5F3F-0954-724B-878A-198E40650F48}" srcOrd="0" destOrd="5" presId="urn:microsoft.com/office/officeart/2005/8/layout/chevron2"/>
    <dgm:cxn modelId="{EDA2AC9D-74AF-854E-B5CB-2D89D4B488AA}" type="presOf" srcId="{D457CAA2-B351-4145-A09D-CB7AF8AAEDD9}" destId="{D4583FB9-D616-2C4E-A9C6-E8C216C1A724}" srcOrd="0" destOrd="3" presId="urn:microsoft.com/office/officeart/2005/8/layout/chevron2"/>
    <dgm:cxn modelId="{ECE1EE9D-E319-1A42-BD87-D610807D1DC9}" type="presOf" srcId="{3417CDC4-5077-2441-A6F9-597FD96A1606}" destId="{9AC3026F-6449-3847-BFCA-87D69B121FA0}" srcOrd="0" destOrd="0" presId="urn:microsoft.com/office/officeart/2005/8/layout/chevron2"/>
    <dgm:cxn modelId="{8B5784AA-B1F2-9548-84B2-F4C284DF7271}" srcId="{28D7BB86-CF7A-CD4B-B27B-5A86C1629838}" destId="{9619B547-6C15-6A4E-9438-2696EF6C3DDC}" srcOrd="4" destOrd="0" parTransId="{0126507B-3A62-F84F-995A-4E9F8B3E8435}" sibTransId="{F7972B44-B0B2-7C42-85F4-9DBA0620A9CD}"/>
    <dgm:cxn modelId="{36E290B0-86B5-9840-AABF-F2659CAD3E26}" srcId="{28D7BB86-CF7A-CD4B-B27B-5A86C1629838}" destId="{B31EA029-7388-9642-A230-BF2588CFCADC}" srcOrd="1" destOrd="0" parTransId="{CC873950-D6E5-A743-BC8D-302FEEFE6334}" sibTransId="{4546EB0C-D12A-D041-8D93-7A7F40C9130A}"/>
    <dgm:cxn modelId="{138339B8-78A9-1249-9181-E0F7A11BD73F}" type="presOf" srcId="{0D1E21B7-E0EB-3544-9235-C53A941ABE74}" destId="{6681E641-F301-7145-B024-85AFC0D51657}" srcOrd="0" destOrd="0" presId="urn:microsoft.com/office/officeart/2005/8/layout/chevron2"/>
    <dgm:cxn modelId="{22E078F1-B978-BC42-9DEB-DEA14C37CDD1}" type="presOf" srcId="{9619B547-6C15-6A4E-9438-2696EF6C3DDC}" destId="{D4583FB9-D616-2C4E-A9C6-E8C216C1A724}" srcOrd="0" destOrd="4" presId="urn:microsoft.com/office/officeart/2005/8/layout/chevron2"/>
    <dgm:cxn modelId="{4917C7F5-C326-6F46-A556-62D123800DBD}" type="presOf" srcId="{28D7BB86-CF7A-CD4B-B27B-5A86C1629838}" destId="{C148D745-B6C3-E244-AFD0-F484E32A0BB2}" srcOrd="0" destOrd="0" presId="urn:microsoft.com/office/officeart/2005/8/layout/chevron2"/>
    <dgm:cxn modelId="{11DEF8FD-0750-7146-B52D-863479C68EBC}" type="presOf" srcId="{98AE1306-395F-4848-A6CE-C3B6B1404EA7}" destId="{D337B70D-8313-B34A-BC0C-60D8FC773225}" srcOrd="0" destOrd="0" presId="urn:microsoft.com/office/officeart/2005/8/layout/chevron2"/>
    <dgm:cxn modelId="{AABBA75E-3711-2A48-B053-62F221117C1A}" type="presParOf" srcId="{9AC3026F-6449-3847-BFCA-87D69B121FA0}" destId="{99D8D4ED-93C6-BA47-AB59-027EC2D375FF}" srcOrd="0" destOrd="0" presId="urn:microsoft.com/office/officeart/2005/8/layout/chevron2"/>
    <dgm:cxn modelId="{5538667B-5C1D-5B46-8B15-981453D6950E}" type="presParOf" srcId="{99D8D4ED-93C6-BA47-AB59-027EC2D375FF}" destId="{8B5CC6EA-C497-164F-81BF-D7BD23FB25A4}" srcOrd="0" destOrd="0" presId="urn:microsoft.com/office/officeart/2005/8/layout/chevron2"/>
    <dgm:cxn modelId="{CBA8BEFB-94FA-B444-91D1-60F023B61401}" type="presParOf" srcId="{99D8D4ED-93C6-BA47-AB59-027EC2D375FF}" destId="{6681E641-F301-7145-B024-85AFC0D51657}" srcOrd="1" destOrd="0" presId="urn:microsoft.com/office/officeart/2005/8/layout/chevron2"/>
    <dgm:cxn modelId="{68B00DDB-82F4-DE4D-8D4D-2627F6B624C2}" type="presParOf" srcId="{9AC3026F-6449-3847-BFCA-87D69B121FA0}" destId="{3603E17C-DBD8-9E46-8D3F-F443A4B44C42}" srcOrd="1" destOrd="0" presId="urn:microsoft.com/office/officeart/2005/8/layout/chevron2"/>
    <dgm:cxn modelId="{7E7398F9-CA5B-354E-889D-6D0EE8F49D28}" type="presParOf" srcId="{9AC3026F-6449-3847-BFCA-87D69B121FA0}" destId="{3D442334-BDAC-244E-B5D0-CB9C7A08426C}" srcOrd="2" destOrd="0" presId="urn:microsoft.com/office/officeart/2005/8/layout/chevron2"/>
    <dgm:cxn modelId="{946DD80E-7262-FA42-AE57-62195E797ACD}" type="presParOf" srcId="{3D442334-BDAC-244E-B5D0-CB9C7A08426C}" destId="{C148D745-B6C3-E244-AFD0-F484E32A0BB2}" srcOrd="0" destOrd="0" presId="urn:microsoft.com/office/officeart/2005/8/layout/chevron2"/>
    <dgm:cxn modelId="{CB0AD640-604B-4C40-A1DA-0F44A5A94252}" type="presParOf" srcId="{3D442334-BDAC-244E-B5D0-CB9C7A08426C}" destId="{D4583FB9-D616-2C4E-A9C6-E8C216C1A724}" srcOrd="1" destOrd="0" presId="urn:microsoft.com/office/officeart/2005/8/layout/chevron2"/>
    <dgm:cxn modelId="{BB981651-8317-2D45-9E1E-E603DB936890}" type="presParOf" srcId="{9AC3026F-6449-3847-BFCA-87D69B121FA0}" destId="{24533F71-D105-8748-A7F8-8D24C5913DA2}" srcOrd="3" destOrd="0" presId="urn:microsoft.com/office/officeart/2005/8/layout/chevron2"/>
    <dgm:cxn modelId="{6DE1FFC4-5085-BA4D-B973-2F1EDFFBB271}" type="presParOf" srcId="{9AC3026F-6449-3847-BFCA-87D69B121FA0}" destId="{B329EAB6-1D44-B245-98A7-CD44ADD99910}" srcOrd="4" destOrd="0" presId="urn:microsoft.com/office/officeart/2005/8/layout/chevron2"/>
    <dgm:cxn modelId="{A581A4DF-0211-D645-B763-2F5125486EC3}" type="presParOf" srcId="{B329EAB6-1D44-B245-98A7-CD44ADD99910}" destId="{D337B70D-8313-B34A-BC0C-60D8FC773225}" srcOrd="0" destOrd="0" presId="urn:microsoft.com/office/officeart/2005/8/layout/chevron2"/>
    <dgm:cxn modelId="{EA3E70FA-DD44-674C-BFC0-76B74C263329}" type="presParOf" srcId="{B329EAB6-1D44-B245-98A7-CD44ADD99910}" destId="{273A5F3F-0954-724B-878A-198E40650F4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17CDC4-5077-2441-A6F9-597FD96A160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D7BB86-CF7A-CD4B-B27B-5A86C1629838}">
      <dgm:prSet custT="1"/>
      <dgm:spPr/>
      <dgm:t>
        <a:bodyPr/>
        <a:lstStyle/>
        <a:p>
          <a:r>
            <a:rPr lang="en-US" sz="2000" baseline="0" dirty="0"/>
            <a:t>2022</a:t>
          </a:r>
        </a:p>
      </dgm:t>
    </dgm:pt>
    <dgm:pt modelId="{EE3C7587-E8FF-EA47-A6B6-E07AB8CD60A5}" type="parTrans" cxnId="{FE033135-68C7-994E-B8D6-0ECB48A35D7F}">
      <dgm:prSet/>
      <dgm:spPr/>
      <dgm:t>
        <a:bodyPr/>
        <a:lstStyle/>
        <a:p>
          <a:endParaRPr lang="en-US"/>
        </a:p>
      </dgm:t>
    </dgm:pt>
    <dgm:pt modelId="{959CFCC2-F579-EA49-ABE1-C50D5F2788C3}" type="sibTrans" cxnId="{FE033135-68C7-994E-B8D6-0ECB48A35D7F}">
      <dgm:prSet/>
      <dgm:spPr/>
      <dgm:t>
        <a:bodyPr/>
        <a:lstStyle/>
        <a:p>
          <a:endParaRPr lang="en-US"/>
        </a:p>
      </dgm:t>
    </dgm:pt>
    <dgm:pt modelId="{5880005A-E169-A647-AEBD-F0553A3FCF96}">
      <dgm:prSet custT="1"/>
      <dgm:spPr/>
      <dgm:t>
        <a:bodyPr/>
        <a:lstStyle/>
        <a:p>
          <a:r>
            <a:rPr lang="en-US" sz="2000" baseline="0" dirty="0"/>
            <a:t>2024</a:t>
          </a:r>
        </a:p>
      </dgm:t>
    </dgm:pt>
    <dgm:pt modelId="{A3E3759D-AE3B-2744-9565-9762A1BB9135}" type="parTrans" cxnId="{15AA780B-7046-8F46-8AEA-E9C2A291F075}">
      <dgm:prSet/>
      <dgm:spPr/>
      <dgm:t>
        <a:bodyPr/>
        <a:lstStyle/>
        <a:p>
          <a:endParaRPr lang="en-US"/>
        </a:p>
      </dgm:t>
    </dgm:pt>
    <dgm:pt modelId="{8CA05496-1E3A-A244-9886-E55CD17E2B4E}" type="sibTrans" cxnId="{15AA780B-7046-8F46-8AEA-E9C2A291F075}">
      <dgm:prSet/>
      <dgm:spPr/>
      <dgm:t>
        <a:bodyPr/>
        <a:lstStyle/>
        <a:p>
          <a:endParaRPr lang="en-US"/>
        </a:p>
      </dgm:t>
    </dgm:pt>
    <dgm:pt modelId="{FD3C478B-0CE8-8049-B176-488D90596210}">
      <dgm:prSet custT="1"/>
      <dgm:spPr/>
      <dgm:t>
        <a:bodyPr/>
        <a:lstStyle/>
        <a:p>
          <a:r>
            <a:rPr lang="en-US" sz="2000" dirty="0"/>
            <a:t>2025</a:t>
          </a:r>
        </a:p>
      </dgm:t>
    </dgm:pt>
    <dgm:pt modelId="{FFD1A36F-0082-B042-9E4B-E77334F7DBDB}" type="parTrans" cxnId="{CDF36969-FE22-8949-8253-2F74543E44BF}">
      <dgm:prSet/>
      <dgm:spPr/>
      <dgm:t>
        <a:bodyPr/>
        <a:lstStyle/>
        <a:p>
          <a:endParaRPr lang="en-US"/>
        </a:p>
      </dgm:t>
    </dgm:pt>
    <dgm:pt modelId="{2C49257A-C7F5-394C-9854-77BA513900DA}" type="sibTrans" cxnId="{CDF36969-FE22-8949-8253-2F74543E44BF}">
      <dgm:prSet/>
      <dgm:spPr/>
      <dgm:t>
        <a:bodyPr/>
        <a:lstStyle/>
        <a:p>
          <a:endParaRPr lang="en-US"/>
        </a:p>
      </dgm:t>
    </dgm:pt>
    <dgm:pt modelId="{EA3F720D-4B16-1A49-875D-8D3E344C2F70}">
      <dgm:prSet custT="1"/>
      <dgm:spPr/>
      <dgm:t>
        <a:bodyPr/>
        <a:lstStyle/>
        <a:p>
          <a:r>
            <a:rPr lang="en-US" sz="1200" dirty="0"/>
            <a:t>Winter Market Shed addition construction begins</a:t>
          </a:r>
        </a:p>
      </dgm:t>
    </dgm:pt>
    <dgm:pt modelId="{78E8F916-5ECC-B144-8A8E-E297FF4C8612}" type="parTrans" cxnId="{C875AA3D-75F3-264F-9CA4-DE00FF0C6A52}">
      <dgm:prSet/>
      <dgm:spPr/>
      <dgm:t>
        <a:bodyPr/>
        <a:lstStyle/>
        <a:p>
          <a:endParaRPr lang="en-US"/>
        </a:p>
      </dgm:t>
    </dgm:pt>
    <dgm:pt modelId="{15D4097B-0898-7E43-948D-2B53607DCC52}" type="sibTrans" cxnId="{C875AA3D-75F3-264F-9CA4-DE00FF0C6A52}">
      <dgm:prSet/>
      <dgm:spPr/>
      <dgm:t>
        <a:bodyPr/>
        <a:lstStyle/>
        <a:p>
          <a:endParaRPr lang="en-US"/>
        </a:p>
      </dgm:t>
    </dgm:pt>
    <dgm:pt modelId="{B31EA029-7388-9642-A230-BF2588CFCADC}">
      <dgm:prSet custT="1"/>
      <dgm:spPr/>
      <dgm:t>
        <a:bodyPr/>
        <a:lstStyle/>
        <a:p>
          <a:r>
            <a:rPr lang="en-US" sz="1200" dirty="0"/>
            <a:t>Community &amp; Recreation Center Needs Assessment &amp; Feasibility Study presentation to the public</a:t>
          </a:r>
        </a:p>
      </dgm:t>
    </dgm:pt>
    <dgm:pt modelId="{CC873950-D6E5-A743-BC8D-302FEEFE6334}" type="parTrans" cxnId="{36E290B0-86B5-9840-AABF-F2659CAD3E26}">
      <dgm:prSet/>
      <dgm:spPr/>
      <dgm:t>
        <a:bodyPr/>
        <a:lstStyle/>
        <a:p>
          <a:endParaRPr lang="en-US"/>
        </a:p>
      </dgm:t>
    </dgm:pt>
    <dgm:pt modelId="{4546EB0C-D12A-D041-8D93-7A7F40C9130A}" type="sibTrans" cxnId="{36E290B0-86B5-9840-AABF-F2659CAD3E26}">
      <dgm:prSet/>
      <dgm:spPr/>
      <dgm:t>
        <a:bodyPr/>
        <a:lstStyle/>
        <a:p>
          <a:endParaRPr lang="en-US"/>
        </a:p>
      </dgm:t>
    </dgm:pt>
    <dgm:pt modelId="{C107C8F3-D46B-1E48-816B-C6090ADAF39E}">
      <dgm:prSet/>
      <dgm:spPr/>
      <dgm:t>
        <a:bodyPr/>
        <a:lstStyle/>
        <a:p>
          <a:endParaRPr lang="en-US" sz="900" dirty="0"/>
        </a:p>
      </dgm:t>
    </dgm:pt>
    <dgm:pt modelId="{1B08964C-59D7-1845-B0C4-15053CF78B4B}" type="parTrans" cxnId="{09444D37-2BCE-D049-991B-0DF4FAC35ED1}">
      <dgm:prSet/>
      <dgm:spPr/>
      <dgm:t>
        <a:bodyPr/>
        <a:lstStyle/>
        <a:p>
          <a:endParaRPr lang="en-US"/>
        </a:p>
      </dgm:t>
    </dgm:pt>
    <dgm:pt modelId="{446AC549-CD65-1C44-8896-CD000437D7AF}" type="sibTrans" cxnId="{09444D37-2BCE-D049-991B-0DF4FAC35ED1}">
      <dgm:prSet/>
      <dgm:spPr/>
      <dgm:t>
        <a:bodyPr/>
        <a:lstStyle/>
        <a:p>
          <a:endParaRPr lang="en-US"/>
        </a:p>
      </dgm:t>
    </dgm:pt>
    <dgm:pt modelId="{38C4BBAA-5716-6B4D-968E-2A990C410C8E}">
      <dgm:prSet custT="1"/>
      <dgm:spPr/>
      <dgm:t>
        <a:bodyPr/>
        <a:lstStyle/>
        <a:p>
          <a:r>
            <a:rPr lang="en-US" sz="1200" dirty="0"/>
            <a:t>Concept for Town Hall campus rec amenities including pool refurbishment, new splash pad, pavilion, &amp; accessible playground</a:t>
          </a:r>
        </a:p>
      </dgm:t>
    </dgm:pt>
    <dgm:pt modelId="{5DF1C04A-7194-5A4B-BB85-05D708F66D5D}" type="parTrans" cxnId="{6F38F8F8-7093-2143-A55C-93B67AB9175B}">
      <dgm:prSet/>
      <dgm:spPr/>
      <dgm:t>
        <a:bodyPr/>
        <a:lstStyle/>
        <a:p>
          <a:endParaRPr lang="en-US"/>
        </a:p>
      </dgm:t>
    </dgm:pt>
    <dgm:pt modelId="{93F3496E-067D-0C4A-A518-BA0BF85B9A8A}" type="sibTrans" cxnId="{6F38F8F8-7093-2143-A55C-93B67AB9175B}">
      <dgm:prSet/>
      <dgm:spPr/>
      <dgm:t>
        <a:bodyPr/>
        <a:lstStyle/>
        <a:p>
          <a:endParaRPr lang="en-US"/>
        </a:p>
      </dgm:t>
    </dgm:pt>
    <dgm:pt modelId="{C771B830-531C-4041-A8E8-E2E14DD80AB8}">
      <dgm:prSet custT="1"/>
      <dgm:spPr/>
      <dgm:t>
        <a:bodyPr/>
        <a:lstStyle/>
        <a:p>
          <a:r>
            <a:rPr lang="en-US" sz="1200" dirty="0"/>
            <a:t>Town Hall renovation work begins</a:t>
          </a:r>
        </a:p>
      </dgm:t>
    </dgm:pt>
    <dgm:pt modelId="{556F87F8-919B-BE4A-B510-DF9E87466697}" type="parTrans" cxnId="{FD5952D7-B8A9-A042-B00E-27090648CDFD}">
      <dgm:prSet/>
      <dgm:spPr/>
      <dgm:t>
        <a:bodyPr/>
        <a:lstStyle/>
        <a:p>
          <a:endParaRPr lang="en-US"/>
        </a:p>
      </dgm:t>
    </dgm:pt>
    <dgm:pt modelId="{9F8A832B-E3A1-9143-9AB4-EB20125070F6}" type="sibTrans" cxnId="{FD5952D7-B8A9-A042-B00E-27090648CDFD}">
      <dgm:prSet/>
      <dgm:spPr/>
      <dgm:t>
        <a:bodyPr/>
        <a:lstStyle/>
        <a:p>
          <a:endParaRPr lang="en-US"/>
        </a:p>
      </dgm:t>
    </dgm:pt>
    <dgm:pt modelId="{F67212A0-4BF6-8B40-A840-0E93E5C6C40E}">
      <dgm:prSet custT="1"/>
      <dgm:spPr/>
      <dgm:t>
        <a:bodyPr/>
        <a:lstStyle/>
        <a:p>
          <a:r>
            <a:rPr lang="en-US" sz="1200" dirty="0"/>
            <a:t>Presentation of the Community Center Feasibility Study final report to the public</a:t>
          </a:r>
        </a:p>
      </dgm:t>
    </dgm:pt>
    <dgm:pt modelId="{F713BEF2-6CE3-7241-A307-A9F40A8B5EF3}" type="parTrans" cxnId="{558A6EEF-0950-A943-9063-D6EDA6EED211}">
      <dgm:prSet/>
      <dgm:spPr/>
      <dgm:t>
        <a:bodyPr/>
        <a:lstStyle/>
        <a:p>
          <a:endParaRPr lang="en-US"/>
        </a:p>
      </dgm:t>
    </dgm:pt>
    <dgm:pt modelId="{681EBBFC-A635-ED40-8B48-0020660DC9E9}" type="sibTrans" cxnId="{558A6EEF-0950-A943-9063-D6EDA6EED211}">
      <dgm:prSet/>
      <dgm:spPr/>
      <dgm:t>
        <a:bodyPr/>
        <a:lstStyle/>
        <a:p>
          <a:endParaRPr lang="en-US"/>
        </a:p>
      </dgm:t>
    </dgm:pt>
    <dgm:pt modelId="{60803237-D4BA-074A-85E4-3C0A85175269}">
      <dgm:prSet custT="1"/>
      <dgm:spPr/>
      <dgm:t>
        <a:bodyPr/>
        <a:lstStyle/>
        <a:p>
          <a:r>
            <a:rPr lang="en-US" sz="1200" dirty="0"/>
            <a:t>Town acquires 44 acres adjacent to Buckland Park (per Town Open Space Acquisition &amp; Development Plan)</a:t>
          </a:r>
        </a:p>
      </dgm:t>
    </dgm:pt>
    <dgm:pt modelId="{9E1D90C2-569C-0442-8B4C-BC2FFECFAD7F}" type="parTrans" cxnId="{E3D8BD5C-22DF-3A43-AF60-0E77AEB09856}">
      <dgm:prSet/>
      <dgm:spPr/>
      <dgm:t>
        <a:bodyPr/>
        <a:lstStyle/>
        <a:p>
          <a:endParaRPr lang="en-US"/>
        </a:p>
      </dgm:t>
    </dgm:pt>
    <dgm:pt modelId="{572341C5-AD3D-5F42-B3DF-892D4F834F74}" type="sibTrans" cxnId="{E3D8BD5C-22DF-3A43-AF60-0E77AEB09856}">
      <dgm:prSet/>
      <dgm:spPr/>
      <dgm:t>
        <a:bodyPr/>
        <a:lstStyle/>
        <a:p>
          <a:endParaRPr lang="en-US"/>
        </a:p>
      </dgm:t>
    </dgm:pt>
    <dgm:pt modelId="{F245E4C5-4B8D-5446-BE8C-DC7FA92548BB}">
      <dgm:prSet custT="1"/>
      <dgm:spPr/>
      <dgm:t>
        <a:bodyPr/>
        <a:lstStyle/>
        <a:p>
          <a:r>
            <a:rPr lang="en-US" sz="1200" dirty="0"/>
            <a:t>Feasibility Study draft report compiled</a:t>
          </a:r>
        </a:p>
      </dgm:t>
    </dgm:pt>
    <dgm:pt modelId="{5C056B0F-8B80-2F41-94D6-C26EA3310496}" type="parTrans" cxnId="{CBCE4C53-46F3-0447-AACE-8641CD3960BD}">
      <dgm:prSet/>
      <dgm:spPr/>
      <dgm:t>
        <a:bodyPr/>
        <a:lstStyle/>
        <a:p>
          <a:endParaRPr lang="en-US"/>
        </a:p>
      </dgm:t>
    </dgm:pt>
    <dgm:pt modelId="{F1AB4E0C-26BD-6D4E-937F-06C54F9DA1C2}" type="sibTrans" cxnId="{CBCE4C53-46F3-0447-AACE-8641CD3960BD}">
      <dgm:prSet/>
      <dgm:spPr/>
      <dgm:t>
        <a:bodyPr/>
        <a:lstStyle/>
        <a:p>
          <a:endParaRPr lang="en-US"/>
        </a:p>
      </dgm:t>
    </dgm:pt>
    <dgm:pt modelId="{98AE1306-395F-4848-A6CE-C3B6B1404EA7}">
      <dgm:prSet custT="1"/>
      <dgm:spPr/>
      <dgm:t>
        <a:bodyPr/>
        <a:lstStyle/>
        <a:p>
          <a:r>
            <a:rPr lang="en-US" sz="2000" baseline="0" dirty="0"/>
            <a:t>2023</a:t>
          </a:r>
        </a:p>
      </dgm:t>
    </dgm:pt>
    <dgm:pt modelId="{921F69E0-82F4-BE43-B2B6-0B4CBC32CF06}" type="sibTrans" cxnId="{3AE6DA92-4A8C-AB41-B92D-5E3AE25F7061}">
      <dgm:prSet/>
      <dgm:spPr/>
      <dgm:t>
        <a:bodyPr/>
        <a:lstStyle/>
        <a:p>
          <a:endParaRPr lang="en-US"/>
        </a:p>
      </dgm:t>
    </dgm:pt>
    <dgm:pt modelId="{4843339E-108D-EB4C-9763-403B0FEB4240}" type="parTrans" cxnId="{3AE6DA92-4A8C-AB41-B92D-5E3AE25F7061}">
      <dgm:prSet/>
      <dgm:spPr/>
      <dgm:t>
        <a:bodyPr/>
        <a:lstStyle/>
        <a:p>
          <a:endParaRPr lang="en-US"/>
        </a:p>
      </dgm:t>
    </dgm:pt>
    <dgm:pt modelId="{DF6F166F-E887-DC4A-A4EE-BDC5B82AF4C3}">
      <dgm:prSet custT="1"/>
      <dgm:spPr/>
      <dgm:t>
        <a:bodyPr/>
        <a:lstStyle/>
        <a:p>
          <a:r>
            <a:rPr lang="en-US" sz="1200" dirty="0"/>
            <a:t>Winter Farmers Market opens in the renovated and expanded barn</a:t>
          </a:r>
        </a:p>
      </dgm:t>
    </dgm:pt>
    <dgm:pt modelId="{D7665C36-004B-7D4E-994C-B48353CA0A97}" type="sibTrans" cxnId="{27C2111E-2286-944F-8466-16F3707377B5}">
      <dgm:prSet/>
      <dgm:spPr/>
      <dgm:t>
        <a:bodyPr/>
        <a:lstStyle/>
        <a:p>
          <a:endParaRPr lang="en-US"/>
        </a:p>
      </dgm:t>
    </dgm:pt>
    <dgm:pt modelId="{B3CC38D7-63DC-2043-8359-801086B8EC40}" type="parTrans" cxnId="{27C2111E-2286-944F-8466-16F3707377B5}">
      <dgm:prSet/>
      <dgm:spPr/>
      <dgm:t>
        <a:bodyPr/>
        <a:lstStyle/>
        <a:p>
          <a:endParaRPr lang="en-US"/>
        </a:p>
      </dgm:t>
    </dgm:pt>
    <dgm:pt modelId="{1A5934E6-3BBD-3142-B234-45DDEAA62305}">
      <dgm:prSet custT="1"/>
      <dgm:spPr/>
      <dgm:t>
        <a:bodyPr/>
        <a:lstStyle/>
        <a:p>
          <a:r>
            <a:rPr lang="en-US" sz="1200" dirty="0"/>
            <a:t>Town Hall renovation design begins, incl. HVAC, ADA improvements, security &amp; tech updates, asbestos remediation</a:t>
          </a:r>
        </a:p>
      </dgm:t>
    </dgm:pt>
    <dgm:pt modelId="{E71F441B-9312-B245-A065-CE43D0E68107}" type="sibTrans" cxnId="{841ABFD5-1556-524A-95CF-146F2A117AD3}">
      <dgm:prSet/>
      <dgm:spPr/>
      <dgm:t>
        <a:bodyPr/>
        <a:lstStyle/>
        <a:p>
          <a:endParaRPr lang="en-US"/>
        </a:p>
      </dgm:t>
    </dgm:pt>
    <dgm:pt modelId="{789FF9B3-880C-E84A-96C1-0BF623DFE500}" type="parTrans" cxnId="{841ABFD5-1556-524A-95CF-146F2A117AD3}">
      <dgm:prSet/>
      <dgm:spPr/>
      <dgm:t>
        <a:bodyPr/>
        <a:lstStyle/>
        <a:p>
          <a:endParaRPr lang="en-US"/>
        </a:p>
      </dgm:t>
    </dgm:pt>
    <dgm:pt modelId="{F4C7010E-65A0-3B4B-B342-C9141695A825}">
      <dgm:prSet/>
      <dgm:spPr/>
      <dgm:t>
        <a:bodyPr/>
        <a:lstStyle/>
        <a:p>
          <a:endParaRPr lang="en-US" sz="900" dirty="0"/>
        </a:p>
      </dgm:t>
    </dgm:pt>
    <dgm:pt modelId="{1BABBBE5-6F53-8C46-BA0B-BD747F4696F9}" type="parTrans" cxnId="{6BBC253E-11D5-0B41-9A18-8EBFB5105FAE}">
      <dgm:prSet/>
      <dgm:spPr/>
      <dgm:t>
        <a:bodyPr/>
        <a:lstStyle/>
        <a:p>
          <a:endParaRPr lang="en-US"/>
        </a:p>
      </dgm:t>
    </dgm:pt>
    <dgm:pt modelId="{4ACC1532-4B8A-184B-B18A-4084189E657B}" type="sibTrans" cxnId="{6BBC253E-11D5-0B41-9A18-8EBFB5105FAE}">
      <dgm:prSet/>
      <dgm:spPr/>
      <dgm:t>
        <a:bodyPr/>
        <a:lstStyle/>
        <a:p>
          <a:endParaRPr lang="en-US"/>
        </a:p>
      </dgm:t>
    </dgm:pt>
    <dgm:pt modelId="{C23AEA0B-832A-E647-AE9C-AF215E9EF6B7}">
      <dgm:prSet custT="1"/>
      <dgm:spPr/>
      <dgm:t>
        <a:bodyPr/>
        <a:lstStyle/>
        <a:p>
          <a:r>
            <a:rPr lang="en-US" sz="1200" dirty="0"/>
            <a:t>Town Hall relocates temporarily to SUNY Empire State University</a:t>
          </a:r>
        </a:p>
      </dgm:t>
    </dgm:pt>
    <dgm:pt modelId="{802EF485-C5B9-5E44-826C-DB0E66E04E20}" type="parTrans" cxnId="{57828CCE-5D5C-E946-8F12-D3AA02B3B21A}">
      <dgm:prSet/>
      <dgm:spPr/>
      <dgm:t>
        <a:bodyPr/>
        <a:lstStyle/>
        <a:p>
          <a:endParaRPr lang="en-US"/>
        </a:p>
      </dgm:t>
    </dgm:pt>
    <dgm:pt modelId="{62BF11CA-DE9D-0944-84A6-57C702BB21CB}" type="sibTrans" cxnId="{57828CCE-5D5C-E946-8F12-D3AA02B3B21A}">
      <dgm:prSet/>
      <dgm:spPr/>
      <dgm:t>
        <a:bodyPr/>
        <a:lstStyle/>
        <a:p>
          <a:endParaRPr lang="en-US"/>
        </a:p>
      </dgm:t>
    </dgm:pt>
    <dgm:pt modelId="{5BC23F07-385B-7B46-99A9-0938AA54EC5F}">
      <dgm:prSet custT="1"/>
      <dgm:spPr/>
      <dgm:t>
        <a:bodyPr/>
        <a:lstStyle/>
        <a:p>
          <a:r>
            <a:rPr lang="en-US" sz="1200" dirty="0"/>
            <a:t>Staging begins for Town Hall renovation</a:t>
          </a:r>
        </a:p>
      </dgm:t>
    </dgm:pt>
    <dgm:pt modelId="{3C8C7545-A601-F34B-8A6F-C9994FB9362C}" type="parTrans" cxnId="{1CFAB477-C58E-D54A-9A9D-DEFFF1204787}">
      <dgm:prSet/>
      <dgm:spPr/>
      <dgm:t>
        <a:bodyPr/>
        <a:lstStyle/>
        <a:p>
          <a:endParaRPr lang="en-US"/>
        </a:p>
      </dgm:t>
    </dgm:pt>
    <dgm:pt modelId="{7ED57809-6B5C-4A43-A7F7-3A2A897EC2AE}" type="sibTrans" cxnId="{1CFAB477-C58E-D54A-9A9D-DEFFF1204787}">
      <dgm:prSet/>
      <dgm:spPr/>
      <dgm:t>
        <a:bodyPr/>
        <a:lstStyle/>
        <a:p>
          <a:endParaRPr lang="en-US"/>
        </a:p>
      </dgm:t>
    </dgm:pt>
    <dgm:pt modelId="{2BAC8175-74C6-0B4E-AEE3-19B873E93259}">
      <dgm:prSet custT="1"/>
      <dgm:spPr/>
      <dgm:t>
        <a:bodyPr/>
        <a:lstStyle/>
        <a:p>
          <a:r>
            <a:rPr lang="en-US" sz="1200" dirty="0"/>
            <a:t>Development of plan for Town Hall campus site work</a:t>
          </a:r>
        </a:p>
      </dgm:t>
    </dgm:pt>
    <dgm:pt modelId="{B7707056-AF54-9644-8963-56684DFEABE5}" type="parTrans" cxnId="{F8E94AAE-1BD2-F545-8E41-7414063D8790}">
      <dgm:prSet/>
      <dgm:spPr/>
      <dgm:t>
        <a:bodyPr/>
        <a:lstStyle/>
        <a:p>
          <a:endParaRPr lang="en-US"/>
        </a:p>
      </dgm:t>
    </dgm:pt>
    <dgm:pt modelId="{BD0A779D-325A-774D-8DF7-F5089E97974E}" type="sibTrans" cxnId="{F8E94AAE-1BD2-F545-8E41-7414063D8790}">
      <dgm:prSet/>
      <dgm:spPr/>
      <dgm:t>
        <a:bodyPr/>
        <a:lstStyle/>
        <a:p>
          <a:endParaRPr lang="en-US"/>
        </a:p>
      </dgm:t>
    </dgm:pt>
    <dgm:pt modelId="{9AC3026F-6449-3847-BFCA-87D69B121FA0}" type="pres">
      <dgm:prSet presAssocID="{3417CDC4-5077-2441-A6F9-597FD96A1606}" presName="linearFlow" presStyleCnt="0">
        <dgm:presLayoutVars>
          <dgm:dir/>
          <dgm:animLvl val="lvl"/>
          <dgm:resizeHandles val="exact"/>
        </dgm:presLayoutVars>
      </dgm:prSet>
      <dgm:spPr/>
    </dgm:pt>
    <dgm:pt modelId="{3D442334-BDAC-244E-B5D0-CB9C7A08426C}" type="pres">
      <dgm:prSet presAssocID="{28D7BB86-CF7A-CD4B-B27B-5A86C1629838}" presName="composite" presStyleCnt="0"/>
      <dgm:spPr/>
    </dgm:pt>
    <dgm:pt modelId="{C148D745-B6C3-E244-AFD0-F484E32A0BB2}" type="pres">
      <dgm:prSet presAssocID="{28D7BB86-CF7A-CD4B-B27B-5A86C162983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4583FB9-D616-2C4E-A9C6-E8C216C1A724}" type="pres">
      <dgm:prSet presAssocID="{28D7BB86-CF7A-CD4B-B27B-5A86C1629838}" presName="descendantText" presStyleLbl="alignAcc1" presStyleIdx="0" presStyleCnt="4" custLinFactNeighborY="4269">
        <dgm:presLayoutVars>
          <dgm:bulletEnabled val="1"/>
        </dgm:presLayoutVars>
      </dgm:prSet>
      <dgm:spPr/>
    </dgm:pt>
    <dgm:pt modelId="{24533F71-D105-8748-A7F8-8D24C5913DA2}" type="pres">
      <dgm:prSet presAssocID="{959CFCC2-F579-EA49-ABE1-C50D5F2788C3}" presName="sp" presStyleCnt="0"/>
      <dgm:spPr/>
    </dgm:pt>
    <dgm:pt modelId="{B329EAB6-1D44-B245-98A7-CD44ADD99910}" type="pres">
      <dgm:prSet presAssocID="{98AE1306-395F-4848-A6CE-C3B6B1404EA7}" presName="composite" presStyleCnt="0"/>
      <dgm:spPr/>
    </dgm:pt>
    <dgm:pt modelId="{D337B70D-8313-B34A-BC0C-60D8FC773225}" type="pres">
      <dgm:prSet presAssocID="{98AE1306-395F-4848-A6CE-C3B6B1404EA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73A5F3F-0954-724B-878A-198E40650F48}" type="pres">
      <dgm:prSet presAssocID="{98AE1306-395F-4848-A6CE-C3B6B1404EA7}" presName="descendantText" presStyleLbl="alignAcc1" presStyleIdx="1" presStyleCnt="4">
        <dgm:presLayoutVars>
          <dgm:bulletEnabled val="1"/>
        </dgm:presLayoutVars>
      </dgm:prSet>
      <dgm:spPr/>
    </dgm:pt>
    <dgm:pt modelId="{EACF4527-ABC0-2B40-8FB4-B19B1E1032C6}" type="pres">
      <dgm:prSet presAssocID="{921F69E0-82F4-BE43-B2B6-0B4CBC32CF06}" presName="sp" presStyleCnt="0"/>
      <dgm:spPr/>
    </dgm:pt>
    <dgm:pt modelId="{DF1BE740-2464-F449-A2F0-1E609FC663C5}" type="pres">
      <dgm:prSet presAssocID="{5880005A-E169-A647-AEBD-F0553A3FCF96}" presName="composite" presStyleCnt="0"/>
      <dgm:spPr/>
    </dgm:pt>
    <dgm:pt modelId="{A47A885F-9FFD-2C47-B511-EBA26B4F8B09}" type="pres">
      <dgm:prSet presAssocID="{5880005A-E169-A647-AEBD-F0553A3FCF9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06F099B-FCCF-BB4F-84EB-898E378FB82D}" type="pres">
      <dgm:prSet presAssocID="{5880005A-E169-A647-AEBD-F0553A3FCF96}" presName="descendantText" presStyleLbl="alignAcc1" presStyleIdx="2" presStyleCnt="4">
        <dgm:presLayoutVars>
          <dgm:bulletEnabled val="1"/>
        </dgm:presLayoutVars>
      </dgm:prSet>
      <dgm:spPr/>
    </dgm:pt>
    <dgm:pt modelId="{7AA9EC3D-120B-0240-9E47-6095A1C7B4CF}" type="pres">
      <dgm:prSet presAssocID="{8CA05496-1E3A-A244-9886-E55CD17E2B4E}" presName="sp" presStyleCnt="0"/>
      <dgm:spPr/>
    </dgm:pt>
    <dgm:pt modelId="{AE140979-8676-5846-8ABE-731CB2ADD944}" type="pres">
      <dgm:prSet presAssocID="{FD3C478B-0CE8-8049-B176-488D90596210}" presName="composite" presStyleCnt="0"/>
      <dgm:spPr/>
    </dgm:pt>
    <dgm:pt modelId="{7E8CCC26-69B5-E341-A0C2-955A29235AA8}" type="pres">
      <dgm:prSet presAssocID="{FD3C478B-0CE8-8049-B176-488D9059621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581405A-C558-F044-9BC7-A231F09CEF0F}" type="pres">
      <dgm:prSet presAssocID="{FD3C478B-0CE8-8049-B176-488D90596210}" presName="descendantText" presStyleLbl="alignAcc1" presStyleIdx="3" presStyleCnt="4" custLinFactNeighborY="3204">
        <dgm:presLayoutVars>
          <dgm:bulletEnabled val="1"/>
        </dgm:presLayoutVars>
      </dgm:prSet>
      <dgm:spPr/>
    </dgm:pt>
  </dgm:ptLst>
  <dgm:cxnLst>
    <dgm:cxn modelId="{44A91700-5781-C146-8646-21335145AD09}" type="presOf" srcId="{C771B830-531C-4041-A8E8-E2E14DD80AB8}" destId="{F581405A-C558-F044-9BC7-A231F09CEF0F}" srcOrd="0" destOrd="0" presId="urn:microsoft.com/office/officeart/2005/8/layout/chevron2"/>
    <dgm:cxn modelId="{15AA780B-7046-8F46-8AEA-E9C2A291F075}" srcId="{3417CDC4-5077-2441-A6F9-597FD96A1606}" destId="{5880005A-E169-A647-AEBD-F0553A3FCF96}" srcOrd="2" destOrd="0" parTransId="{A3E3759D-AE3B-2744-9565-9762A1BB9135}" sibTransId="{8CA05496-1E3A-A244-9886-E55CD17E2B4E}"/>
    <dgm:cxn modelId="{B5785E17-3AF1-424C-9E0A-C2B45808C7B6}" type="presOf" srcId="{EA3F720D-4B16-1A49-875D-8D3E344C2F70}" destId="{D4583FB9-D616-2C4E-A9C6-E8C216C1A724}" srcOrd="0" destOrd="0" presId="urn:microsoft.com/office/officeart/2005/8/layout/chevron2"/>
    <dgm:cxn modelId="{7D656E1B-5822-AB4C-9476-915C6B9B4803}" type="presOf" srcId="{38C4BBAA-5716-6B4D-968E-2A990C410C8E}" destId="{606F099B-FCCF-BB4F-84EB-898E378FB82D}" srcOrd="0" destOrd="1" presId="urn:microsoft.com/office/officeart/2005/8/layout/chevron2"/>
    <dgm:cxn modelId="{27C2111E-2286-944F-8466-16F3707377B5}" srcId="{98AE1306-395F-4848-A6CE-C3B6B1404EA7}" destId="{DF6F166F-E887-DC4A-A4EE-BDC5B82AF4C3}" srcOrd="0" destOrd="0" parTransId="{B3CC38D7-63DC-2043-8359-801086B8EC40}" sibTransId="{D7665C36-004B-7D4E-994C-B48353CA0A97}"/>
    <dgm:cxn modelId="{8BBAE91F-583B-0F48-91B0-F4B09D6EED8C}" type="presOf" srcId="{5880005A-E169-A647-AEBD-F0553A3FCF96}" destId="{A47A885F-9FFD-2C47-B511-EBA26B4F8B09}" srcOrd="0" destOrd="0" presId="urn:microsoft.com/office/officeart/2005/8/layout/chevron2"/>
    <dgm:cxn modelId="{FE033135-68C7-994E-B8D6-0ECB48A35D7F}" srcId="{3417CDC4-5077-2441-A6F9-597FD96A1606}" destId="{28D7BB86-CF7A-CD4B-B27B-5A86C1629838}" srcOrd="0" destOrd="0" parTransId="{EE3C7587-E8FF-EA47-A6B6-E07AB8CD60A5}" sibTransId="{959CFCC2-F579-EA49-ABE1-C50D5F2788C3}"/>
    <dgm:cxn modelId="{09444D37-2BCE-D049-991B-0DF4FAC35ED1}" srcId="{5880005A-E169-A647-AEBD-F0553A3FCF96}" destId="{C107C8F3-D46B-1E48-816B-C6090ADAF39E}" srcOrd="0" destOrd="0" parTransId="{1B08964C-59D7-1845-B0C4-15053CF78B4B}" sibTransId="{446AC549-CD65-1C44-8896-CD000437D7AF}"/>
    <dgm:cxn modelId="{C875AA3D-75F3-264F-9CA4-DE00FF0C6A52}" srcId="{28D7BB86-CF7A-CD4B-B27B-5A86C1629838}" destId="{EA3F720D-4B16-1A49-875D-8D3E344C2F70}" srcOrd="0" destOrd="0" parTransId="{78E8F916-5ECC-B144-8A8E-E297FF4C8612}" sibTransId="{15D4097B-0898-7E43-948D-2B53607DCC52}"/>
    <dgm:cxn modelId="{6BBC253E-11D5-0B41-9A18-8EBFB5105FAE}" srcId="{5880005A-E169-A647-AEBD-F0553A3FCF96}" destId="{F4C7010E-65A0-3B4B-B342-C9141695A825}" srcOrd="4" destOrd="0" parTransId="{1BABBBE5-6F53-8C46-BA0B-BD747F4696F9}" sibTransId="{4ACC1532-4B8A-184B-B18A-4084189E657B}"/>
    <dgm:cxn modelId="{E3D8BD5C-22DF-3A43-AF60-0E77AEB09856}" srcId="{28D7BB86-CF7A-CD4B-B27B-5A86C1629838}" destId="{60803237-D4BA-074A-85E4-3C0A85175269}" srcOrd="1" destOrd="0" parTransId="{9E1D90C2-569C-0442-8B4C-BC2FFECFAD7F}" sibTransId="{572341C5-AD3D-5F42-B3DF-892D4F834F74}"/>
    <dgm:cxn modelId="{CDF36969-FE22-8949-8253-2F74543E44BF}" srcId="{3417CDC4-5077-2441-A6F9-597FD96A1606}" destId="{FD3C478B-0CE8-8049-B176-488D90596210}" srcOrd="3" destOrd="0" parTransId="{FFD1A36F-0082-B042-9E4B-E77334F7DBDB}" sibTransId="{2C49257A-C7F5-394C-9854-77BA513900DA}"/>
    <dgm:cxn modelId="{6E650E72-C3C1-2548-8D94-4ABC451B96E1}" type="presOf" srcId="{2BAC8175-74C6-0B4E-AEE3-19B873E93259}" destId="{F581405A-C558-F044-9BC7-A231F09CEF0F}" srcOrd="0" destOrd="1" presId="urn:microsoft.com/office/officeart/2005/8/layout/chevron2"/>
    <dgm:cxn modelId="{BA19D672-3A90-0B42-9502-84923AAB0122}" type="presOf" srcId="{1A5934E6-3BBD-3142-B234-45DDEAA62305}" destId="{273A5F3F-0954-724B-878A-198E40650F48}" srcOrd="0" destOrd="1" presId="urn:microsoft.com/office/officeart/2005/8/layout/chevron2"/>
    <dgm:cxn modelId="{AF031F53-246A-2A44-AC73-B8DB00E268E7}" type="presOf" srcId="{F245E4C5-4B8D-5446-BE8C-DC7FA92548BB}" destId="{D4583FB9-D616-2C4E-A9C6-E8C216C1A724}" srcOrd="0" destOrd="3" presId="urn:microsoft.com/office/officeart/2005/8/layout/chevron2"/>
    <dgm:cxn modelId="{CBCE4C53-46F3-0447-AACE-8641CD3960BD}" srcId="{28D7BB86-CF7A-CD4B-B27B-5A86C1629838}" destId="{F245E4C5-4B8D-5446-BE8C-DC7FA92548BB}" srcOrd="3" destOrd="0" parTransId="{5C056B0F-8B80-2F41-94D6-C26EA3310496}" sibTransId="{F1AB4E0C-26BD-6D4E-937F-06C54F9DA1C2}"/>
    <dgm:cxn modelId="{87ABDE74-C480-7648-A364-CF2E577977A0}" type="presOf" srcId="{B31EA029-7388-9642-A230-BF2588CFCADC}" destId="{D4583FB9-D616-2C4E-A9C6-E8C216C1A724}" srcOrd="0" destOrd="2" presId="urn:microsoft.com/office/officeart/2005/8/layout/chevron2"/>
    <dgm:cxn modelId="{1CFAB477-C58E-D54A-9A9D-DEFFF1204787}" srcId="{5880005A-E169-A647-AEBD-F0553A3FCF96}" destId="{5BC23F07-385B-7B46-99A9-0938AA54EC5F}" srcOrd="3" destOrd="0" parTransId="{3C8C7545-A601-F34B-8A6F-C9994FB9362C}" sibTransId="{7ED57809-6B5C-4A43-A7F7-3A2A897EC2AE}"/>
    <dgm:cxn modelId="{BD37D67D-EB7A-9542-A507-F5276C61AE5F}" type="presOf" srcId="{C23AEA0B-832A-E647-AE9C-AF215E9EF6B7}" destId="{606F099B-FCCF-BB4F-84EB-898E378FB82D}" srcOrd="0" destOrd="2" presId="urn:microsoft.com/office/officeart/2005/8/layout/chevron2"/>
    <dgm:cxn modelId="{3AE6DA92-4A8C-AB41-B92D-5E3AE25F7061}" srcId="{3417CDC4-5077-2441-A6F9-597FD96A1606}" destId="{98AE1306-395F-4848-A6CE-C3B6B1404EA7}" srcOrd="1" destOrd="0" parTransId="{4843339E-108D-EB4C-9763-403B0FEB4240}" sibTransId="{921F69E0-82F4-BE43-B2B6-0B4CBC32CF06}"/>
    <dgm:cxn modelId="{ECE1EE9D-E319-1A42-BD87-D610807D1DC9}" type="presOf" srcId="{3417CDC4-5077-2441-A6F9-597FD96A1606}" destId="{9AC3026F-6449-3847-BFCA-87D69B121FA0}" srcOrd="0" destOrd="0" presId="urn:microsoft.com/office/officeart/2005/8/layout/chevron2"/>
    <dgm:cxn modelId="{58B276A1-EB31-6140-BB34-4D8DDD7E3249}" type="presOf" srcId="{DF6F166F-E887-DC4A-A4EE-BDC5B82AF4C3}" destId="{273A5F3F-0954-724B-878A-198E40650F48}" srcOrd="0" destOrd="0" presId="urn:microsoft.com/office/officeart/2005/8/layout/chevron2"/>
    <dgm:cxn modelId="{BFDC02AC-9947-664C-A5BA-EEC05C017401}" type="presOf" srcId="{C107C8F3-D46B-1E48-816B-C6090ADAF39E}" destId="{606F099B-FCCF-BB4F-84EB-898E378FB82D}" srcOrd="0" destOrd="0" presId="urn:microsoft.com/office/officeart/2005/8/layout/chevron2"/>
    <dgm:cxn modelId="{F8E94AAE-1BD2-F545-8E41-7414063D8790}" srcId="{FD3C478B-0CE8-8049-B176-488D90596210}" destId="{2BAC8175-74C6-0B4E-AEE3-19B873E93259}" srcOrd="1" destOrd="0" parTransId="{B7707056-AF54-9644-8963-56684DFEABE5}" sibTransId="{BD0A779D-325A-774D-8DF7-F5089E97974E}"/>
    <dgm:cxn modelId="{36E290B0-86B5-9840-AABF-F2659CAD3E26}" srcId="{28D7BB86-CF7A-CD4B-B27B-5A86C1629838}" destId="{B31EA029-7388-9642-A230-BF2588CFCADC}" srcOrd="2" destOrd="0" parTransId="{CC873950-D6E5-A743-BC8D-302FEEFE6334}" sibTransId="{4546EB0C-D12A-D041-8D93-7A7F40C9130A}"/>
    <dgm:cxn modelId="{398532C4-FF93-EB4E-AF46-717617556D40}" type="presOf" srcId="{F67212A0-4BF6-8B40-A840-0E93E5C6C40E}" destId="{F581405A-C558-F044-9BC7-A231F09CEF0F}" srcOrd="0" destOrd="2" presId="urn:microsoft.com/office/officeart/2005/8/layout/chevron2"/>
    <dgm:cxn modelId="{7BEB03C5-730A-5349-89AA-9830FB4D7306}" type="presOf" srcId="{FD3C478B-0CE8-8049-B176-488D90596210}" destId="{7E8CCC26-69B5-E341-A0C2-955A29235AA8}" srcOrd="0" destOrd="0" presId="urn:microsoft.com/office/officeart/2005/8/layout/chevron2"/>
    <dgm:cxn modelId="{944B50C8-EC9D-154F-A63C-77F5991CDB7F}" type="presOf" srcId="{60803237-D4BA-074A-85E4-3C0A85175269}" destId="{D4583FB9-D616-2C4E-A9C6-E8C216C1A724}" srcOrd="0" destOrd="1" presId="urn:microsoft.com/office/officeart/2005/8/layout/chevron2"/>
    <dgm:cxn modelId="{57828CCE-5D5C-E946-8F12-D3AA02B3B21A}" srcId="{5880005A-E169-A647-AEBD-F0553A3FCF96}" destId="{C23AEA0B-832A-E647-AE9C-AF215E9EF6B7}" srcOrd="2" destOrd="0" parTransId="{802EF485-C5B9-5E44-826C-DB0E66E04E20}" sibTransId="{62BF11CA-DE9D-0944-84A6-57C702BB21CB}"/>
    <dgm:cxn modelId="{841ABFD5-1556-524A-95CF-146F2A117AD3}" srcId="{98AE1306-395F-4848-A6CE-C3B6B1404EA7}" destId="{1A5934E6-3BBD-3142-B234-45DDEAA62305}" srcOrd="1" destOrd="0" parTransId="{789FF9B3-880C-E84A-96C1-0BF623DFE500}" sibTransId="{E71F441B-9312-B245-A065-CE43D0E68107}"/>
    <dgm:cxn modelId="{FD5952D7-B8A9-A042-B00E-27090648CDFD}" srcId="{FD3C478B-0CE8-8049-B176-488D90596210}" destId="{C771B830-531C-4041-A8E8-E2E14DD80AB8}" srcOrd="0" destOrd="0" parTransId="{556F87F8-919B-BE4A-B510-DF9E87466697}" sibTransId="{9F8A832B-E3A1-9143-9AB4-EB20125070F6}"/>
    <dgm:cxn modelId="{E57E32E3-990D-AA47-BB79-C1B82D46EC56}" type="presOf" srcId="{F4C7010E-65A0-3B4B-B342-C9141695A825}" destId="{606F099B-FCCF-BB4F-84EB-898E378FB82D}" srcOrd="0" destOrd="4" presId="urn:microsoft.com/office/officeart/2005/8/layout/chevron2"/>
    <dgm:cxn modelId="{558A6EEF-0950-A943-9063-D6EDA6EED211}" srcId="{FD3C478B-0CE8-8049-B176-488D90596210}" destId="{F67212A0-4BF6-8B40-A840-0E93E5C6C40E}" srcOrd="2" destOrd="0" parTransId="{F713BEF2-6CE3-7241-A307-A9F40A8B5EF3}" sibTransId="{681EBBFC-A635-ED40-8B48-0020660DC9E9}"/>
    <dgm:cxn modelId="{4917C7F5-C326-6F46-A556-62D123800DBD}" type="presOf" srcId="{28D7BB86-CF7A-CD4B-B27B-5A86C1629838}" destId="{C148D745-B6C3-E244-AFD0-F484E32A0BB2}" srcOrd="0" destOrd="0" presId="urn:microsoft.com/office/officeart/2005/8/layout/chevron2"/>
    <dgm:cxn modelId="{91FA7AF6-0A30-C641-8E07-95AACA7B81C9}" type="presOf" srcId="{5BC23F07-385B-7B46-99A9-0938AA54EC5F}" destId="{606F099B-FCCF-BB4F-84EB-898E378FB82D}" srcOrd="0" destOrd="3" presId="urn:microsoft.com/office/officeart/2005/8/layout/chevron2"/>
    <dgm:cxn modelId="{6F38F8F8-7093-2143-A55C-93B67AB9175B}" srcId="{5880005A-E169-A647-AEBD-F0553A3FCF96}" destId="{38C4BBAA-5716-6B4D-968E-2A990C410C8E}" srcOrd="1" destOrd="0" parTransId="{5DF1C04A-7194-5A4B-BB85-05D708F66D5D}" sibTransId="{93F3496E-067D-0C4A-A518-BA0BF85B9A8A}"/>
    <dgm:cxn modelId="{11DEF8FD-0750-7146-B52D-863479C68EBC}" type="presOf" srcId="{98AE1306-395F-4848-A6CE-C3B6B1404EA7}" destId="{D337B70D-8313-B34A-BC0C-60D8FC773225}" srcOrd="0" destOrd="0" presId="urn:microsoft.com/office/officeart/2005/8/layout/chevron2"/>
    <dgm:cxn modelId="{7E7398F9-CA5B-354E-889D-6D0EE8F49D28}" type="presParOf" srcId="{9AC3026F-6449-3847-BFCA-87D69B121FA0}" destId="{3D442334-BDAC-244E-B5D0-CB9C7A08426C}" srcOrd="0" destOrd="0" presId="urn:microsoft.com/office/officeart/2005/8/layout/chevron2"/>
    <dgm:cxn modelId="{946DD80E-7262-FA42-AE57-62195E797ACD}" type="presParOf" srcId="{3D442334-BDAC-244E-B5D0-CB9C7A08426C}" destId="{C148D745-B6C3-E244-AFD0-F484E32A0BB2}" srcOrd="0" destOrd="0" presId="urn:microsoft.com/office/officeart/2005/8/layout/chevron2"/>
    <dgm:cxn modelId="{CB0AD640-604B-4C40-A1DA-0F44A5A94252}" type="presParOf" srcId="{3D442334-BDAC-244E-B5D0-CB9C7A08426C}" destId="{D4583FB9-D616-2C4E-A9C6-E8C216C1A724}" srcOrd="1" destOrd="0" presId="urn:microsoft.com/office/officeart/2005/8/layout/chevron2"/>
    <dgm:cxn modelId="{BB981651-8317-2D45-9E1E-E603DB936890}" type="presParOf" srcId="{9AC3026F-6449-3847-BFCA-87D69B121FA0}" destId="{24533F71-D105-8748-A7F8-8D24C5913DA2}" srcOrd="1" destOrd="0" presId="urn:microsoft.com/office/officeart/2005/8/layout/chevron2"/>
    <dgm:cxn modelId="{6DE1FFC4-5085-BA4D-B973-2F1EDFFBB271}" type="presParOf" srcId="{9AC3026F-6449-3847-BFCA-87D69B121FA0}" destId="{B329EAB6-1D44-B245-98A7-CD44ADD99910}" srcOrd="2" destOrd="0" presId="urn:microsoft.com/office/officeart/2005/8/layout/chevron2"/>
    <dgm:cxn modelId="{A581A4DF-0211-D645-B763-2F5125486EC3}" type="presParOf" srcId="{B329EAB6-1D44-B245-98A7-CD44ADD99910}" destId="{D337B70D-8313-B34A-BC0C-60D8FC773225}" srcOrd="0" destOrd="0" presId="urn:microsoft.com/office/officeart/2005/8/layout/chevron2"/>
    <dgm:cxn modelId="{EA3E70FA-DD44-674C-BFC0-76B74C263329}" type="presParOf" srcId="{B329EAB6-1D44-B245-98A7-CD44ADD99910}" destId="{273A5F3F-0954-724B-878A-198E40650F48}" srcOrd="1" destOrd="0" presId="urn:microsoft.com/office/officeart/2005/8/layout/chevron2"/>
    <dgm:cxn modelId="{B67EB329-7B0E-9441-AC13-D4085195E7E1}" type="presParOf" srcId="{9AC3026F-6449-3847-BFCA-87D69B121FA0}" destId="{EACF4527-ABC0-2B40-8FB4-B19B1E1032C6}" srcOrd="3" destOrd="0" presId="urn:microsoft.com/office/officeart/2005/8/layout/chevron2"/>
    <dgm:cxn modelId="{754E80A4-0E15-2947-B173-7B24FF31EBB6}" type="presParOf" srcId="{9AC3026F-6449-3847-BFCA-87D69B121FA0}" destId="{DF1BE740-2464-F449-A2F0-1E609FC663C5}" srcOrd="4" destOrd="0" presId="urn:microsoft.com/office/officeart/2005/8/layout/chevron2"/>
    <dgm:cxn modelId="{F9A02C0A-E46D-8E43-B3DB-5AE456EDE3E1}" type="presParOf" srcId="{DF1BE740-2464-F449-A2F0-1E609FC663C5}" destId="{A47A885F-9FFD-2C47-B511-EBA26B4F8B09}" srcOrd="0" destOrd="0" presId="urn:microsoft.com/office/officeart/2005/8/layout/chevron2"/>
    <dgm:cxn modelId="{B85BBBB8-B27B-2245-ABC0-D6072EFACF7E}" type="presParOf" srcId="{DF1BE740-2464-F449-A2F0-1E609FC663C5}" destId="{606F099B-FCCF-BB4F-84EB-898E378FB82D}" srcOrd="1" destOrd="0" presId="urn:microsoft.com/office/officeart/2005/8/layout/chevron2"/>
    <dgm:cxn modelId="{82D83FBD-3027-744C-AF4C-E998B6218E8C}" type="presParOf" srcId="{9AC3026F-6449-3847-BFCA-87D69B121FA0}" destId="{7AA9EC3D-120B-0240-9E47-6095A1C7B4CF}" srcOrd="5" destOrd="0" presId="urn:microsoft.com/office/officeart/2005/8/layout/chevron2"/>
    <dgm:cxn modelId="{2AADDB87-344C-B040-88AF-23C6FCEBD687}" type="presParOf" srcId="{9AC3026F-6449-3847-BFCA-87D69B121FA0}" destId="{AE140979-8676-5846-8ABE-731CB2ADD944}" srcOrd="6" destOrd="0" presId="urn:microsoft.com/office/officeart/2005/8/layout/chevron2"/>
    <dgm:cxn modelId="{03606AB4-60F7-2A47-834E-0C08883FD154}" type="presParOf" srcId="{AE140979-8676-5846-8ABE-731CB2ADD944}" destId="{7E8CCC26-69B5-E341-A0C2-955A29235AA8}" srcOrd="0" destOrd="0" presId="urn:microsoft.com/office/officeart/2005/8/layout/chevron2"/>
    <dgm:cxn modelId="{ACEABA40-B72B-8B4F-962C-24B617061A37}" type="presParOf" srcId="{AE140979-8676-5846-8ABE-731CB2ADD944}" destId="{F581405A-C558-F044-9BC7-A231F09CEF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CC6EA-C497-164F-81BF-D7BD23FB25A4}">
      <dsp:nvSpPr>
        <dsp:cNvPr id="0" name=""/>
        <dsp:cNvSpPr/>
      </dsp:nvSpPr>
      <dsp:spPr>
        <a:xfrm rot="5400000">
          <a:off x="-239385" y="242781"/>
          <a:ext cx="1595904" cy="11171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2019</a:t>
          </a:r>
          <a:r>
            <a:rPr lang="en-US" sz="500" kern="1200" dirty="0"/>
            <a:t> </a:t>
          </a:r>
        </a:p>
      </dsp:txBody>
      <dsp:txXfrm rot="-5400000">
        <a:off x="1" y="561963"/>
        <a:ext cx="1117133" cy="478771"/>
      </dsp:txXfrm>
    </dsp:sp>
    <dsp:sp modelId="{6681E641-F301-7145-B024-85AFC0D51657}">
      <dsp:nvSpPr>
        <dsp:cNvPr id="0" name=""/>
        <dsp:cNvSpPr/>
      </dsp:nvSpPr>
      <dsp:spPr>
        <a:xfrm rot="5400000">
          <a:off x="5588758" y="-4286705"/>
          <a:ext cx="674290" cy="9617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Phase I Winter Market Barn site improvements begin</a:t>
          </a:r>
        </a:p>
      </dsp:txBody>
      <dsp:txXfrm rot="-5400000">
        <a:off x="1117133" y="217836"/>
        <a:ext cx="9584625" cy="608458"/>
      </dsp:txXfrm>
    </dsp:sp>
    <dsp:sp modelId="{C148D745-B6C3-E244-AFD0-F484E32A0BB2}">
      <dsp:nvSpPr>
        <dsp:cNvPr id="0" name=""/>
        <dsp:cNvSpPr/>
      </dsp:nvSpPr>
      <dsp:spPr>
        <a:xfrm rot="5400000">
          <a:off x="-239385" y="1639477"/>
          <a:ext cx="1595904" cy="11171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2020</a:t>
          </a:r>
        </a:p>
      </dsp:txBody>
      <dsp:txXfrm rot="-5400000">
        <a:off x="1" y="1958659"/>
        <a:ext cx="1117133" cy="478771"/>
      </dsp:txXfrm>
    </dsp:sp>
    <dsp:sp modelId="{D4583FB9-D616-2C4E-A9C6-E8C216C1A724}">
      <dsp:nvSpPr>
        <dsp:cNvPr id="0" name=""/>
        <dsp:cNvSpPr/>
      </dsp:nvSpPr>
      <dsp:spPr>
        <a:xfrm rot="5400000">
          <a:off x="5284263" y="-2855777"/>
          <a:ext cx="1283280" cy="9617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COVID pandemic shutdown; Town staff work remotely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RTO, limited capacity; virtual public meetings continue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Hall HVAC deficient, lack air filtration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Phase IA Winter Market Barn interior renovations begin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Design for Phase II Winter Market Barn site improvements begins</a:t>
          </a:r>
          <a:endParaRPr lang="en-US" sz="1300" kern="1200" dirty="0"/>
        </a:p>
      </dsp:txBody>
      <dsp:txXfrm rot="-5400000">
        <a:off x="1117133" y="1373998"/>
        <a:ext cx="9554896" cy="1157990"/>
      </dsp:txXfrm>
    </dsp:sp>
    <dsp:sp modelId="{D337B70D-8313-B34A-BC0C-60D8FC773225}">
      <dsp:nvSpPr>
        <dsp:cNvPr id="0" name=""/>
        <dsp:cNvSpPr/>
      </dsp:nvSpPr>
      <dsp:spPr>
        <a:xfrm rot="5400000">
          <a:off x="-239385" y="3095525"/>
          <a:ext cx="1595904" cy="11171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2021</a:t>
          </a:r>
        </a:p>
      </dsp:txBody>
      <dsp:txXfrm rot="-5400000">
        <a:off x="1" y="3414707"/>
        <a:ext cx="1117133" cy="478771"/>
      </dsp:txXfrm>
    </dsp:sp>
    <dsp:sp modelId="{273A5F3F-0954-724B-878A-198E40650F48}">
      <dsp:nvSpPr>
        <dsp:cNvPr id="0" name=""/>
        <dsp:cNvSpPr/>
      </dsp:nvSpPr>
      <dsp:spPr>
        <a:xfrm rot="5400000">
          <a:off x="5291302" y="-1337593"/>
          <a:ext cx="1269203" cy="9617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Phase II Winter Market Barn site improvements begin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issues RFP for Community Center Feasibility Study (March)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Survey for public input opens; community input is collected at Brighton Farmers Market (September)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Community input is collected at Brighton High School homecoming (October)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Community stakeholder meetings (November)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Brookside building sale to Talmudical Institute of Upstate NY (TIUNY) completed</a:t>
          </a:r>
        </a:p>
      </dsp:txBody>
      <dsp:txXfrm rot="-5400000">
        <a:off x="1117134" y="2898532"/>
        <a:ext cx="9555584" cy="1145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8D745-B6C3-E244-AFD0-F484E32A0BB2}">
      <dsp:nvSpPr>
        <dsp:cNvPr id="0" name=""/>
        <dsp:cNvSpPr/>
      </dsp:nvSpPr>
      <dsp:spPr>
        <a:xfrm rot="5400000">
          <a:off x="-214781" y="217407"/>
          <a:ext cx="1431877" cy="1002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2022</a:t>
          </a:r>
        </a:p>
      </dsp:txBody>
      <dsp:txXfrm rot="-5400000">
        <a:off x="1" y="503782"/>
        <a:ext cx="1002314" cy="429563"/>
      </dsp:txXfrm>
    </dsp:sp>
    <dsp:sp modelId="{D4583FB9-D616-2C4E-A9C6-E8C216C1A724}">
      <dsp:nvSpPr>
        <dsp:cNvPr id="0" name=""/>
        <dsp:cNvSpPr/>
      </dsp:nvSpPr>
      <dsp:spPr>
        <a:xfrm rot="5400000">
          <a:off x="5403134" y="-4358462"/>
          <a:ext cx="930720" cy="9732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Winter Market Shed addition construction begins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acquires 44 acres adjacent to Buckland Park (per Town Open Space Acquisition &amp; Development Plan)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Community &amp; Recreation Center Needs Assessment &amp; Feasibility Study presentation to the public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Feasibility Study draft report compiled</a:t>
          </a:r>
        </a:p>
      </dsp:txBody>
      <dsp:txXfrm rot="-5400000">
        <a:off x="1002314" y="87792"/>
        <a:ext cx="9686926" cy="839852"/>
      </dsp:txXfrm>
    </dsp:sp>
    <dsp:sp modelId="{D337B70D-8313-B34A-BC0C-60D8FC773225}">
      <dsp:nvSpPr>
        <dsp:cNvPr id="0" name=""/>
        <dsp:cNvSpPr/>
      </dsp:nvSpPr>
      <dsp:spPr>
        <a:xfrm rot="5400000">
          <a:off x="-214781" y="1504520"/>
          <a:ext cx="1431877" cy="1002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2023</a:t>
          </a:r>
        </a:p>
      </dsp:txBody>
      <dsp:txXfrm rot="-5400000">
        <a:off x="1" y="1790895"/>
        <a:ext cx="1002314" cy="429563"/>
      </dsp:txXfrm>
    </dsp:sp>
    <dsp:sp modelId="{273A5F3F-0954-724B-878A-198E40650F48}">
      <dsp:nvSpPr>
        <dsp:cNvPr id="0" name=""/>
        <dsp:cNvSpPr/>
      </dsp:nvSpPr>
      <dsp:spPr>
        <a:xfrm rot="5400000">
          <a:off x="5403134" y="-3111081"/>
          <a:ext cx="930720" cy="9732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Winter Farmers Market opens in the renovated and expanded barn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Hall renovation design begins, incl. HVAC, ADA improvements, security &amp; tech updates, asbestos remediation</a:t>
          </a:r>
        </a:p>
      </dsp:txBody>
      <dsp:txXfrm rot="-5400000">
        <a:off x="1002314" y="1335173"/>
        <a:ext cx="9686926" cy="839852"/>
      </dsp:txXfrm>
    </dsp:sp>
    <dsp:sp modelId="{A47A885F-9FFD-2C47-B511-EBA26B4F8B09}">
      <dsp:nvSpPr>
        <dsp:cNvPr id="0" name=""/>
        <dsp:cNvSpPr/>
      </dsp:nvSpPr>
      <dsp:spPr>
        <a:xfrm rot="5400000">
          <a:off x="-214781" y="2791633"/>
          <a:ext cx="1431877" cy="1002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2024</a:t>
          </a:r>
        </a:p>
      </dsp:txBody>
      <dsp:txXfrm rot="-5400000">
        <a:off x="1" y="3078008"/>
        <a:ext cx="1002314" cy="429563"/>
      </dsp:txXfrm>
    </dsp:sp>
    <dsp:sp modelId="{606F099B-FCCF-BB4F-84EB-898E378FB82D}">
      <dsp:nvSpPr>
        <dsp:cNvPr id="0" name=""/>
        <dsp:cNvSpPr/>
      </dsp:nvSpPr>
      <dsp:spPr>
        <a:xfrm rot="5400000">
          <a:off x="5403134" y="-1823968"/>
          <a:ext cx="930720" cy="9732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Concept for Town Hall campus rec amenities including pool refurbishment, new splash pad, pavilion, &amp; accessible playground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Hall relocates temporarily to SUNY Empire State University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Staging begins for Town Hall renovation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 rot="-5400000">
        <a:off x="1002314" y="2622286"/>
        <a:ext cx="9686926" cy="839852"/>
      </dsp:txXfrm>
    </dsp:sp>
    <dsp:sp modelId="{7E8CCC26-69B5-E341-A0C2-955A29235AA8}">
      <dsp:nvSpPr>
        <dsp:cNvPr id="0" name=""/>
        <dsp:cNvSpPr/>
      </dsp:nvSpPr>
      <dsp:spPr>
        <a:xfrm rot="5400000">
          <a:off x="-214781" y="4078746"/>
          <a:ext cx="1431877" cy="1002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2025</a:t>
          </a:r>
        </a:p>
      </dsp:txBody>
      <dsp:txXfrm rot="-5400000">
        <a:off x="1" y="4365121"/>
        <a:ext cx="1002314" cy="429563"/>
      </dsp:txXfrm>
    </dsp:sp>
    <dsp:sp modelId="{F581405A-C558-F044-9BC7-A231F09CEF0F}">
      <dsp:nvSpPr>
        <dsp:cNvPr id="0" name=""/>
        <dsp:cNvSpPr/>
      </dsp:nvSpPr>
      <dsp:spPr>
        <a:xfrm rot="5400000">
          <a:off x="5403134" y="-507034"/>
          <a:ext cx="930720" cy="97323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Town Hall renovation work begins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Development of plan for Town Hall campus site work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Presentation of the Community Center Feasibility Study final report to the public</a:t>
          </a:r>
        </a:p>
      </dsp:txBody>
      <dsp:txXfrm rot="-5400000">
        <a:off x="1002314" y="3939220"/>
        <a:ext cx="9686926" cy="839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5C912-05F1-BE4A-AC31-0BE763EAB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250CE-D631-A242-9523-2DF1440F4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3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50CE-D631-A242-9523-2DF1440F4B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3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50CE-D631-A242-9523-2DF1440F4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0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Necessary slide? Mostly duplicates content on slide #9.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50CE-D631-A242-9523-2DF1440F4B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4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CFB6-B7FC-AB92-245D-92992AF70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8E44E-26D1-D2EB-E144-E169BDD0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EA9BF-33B1-0327-87DD-2FBBAF3D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C095-8DEC-4B5B-8041-C236C333958F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ECCB6-C361-8296-49E6-FD2C6E71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428E-8BAF-4498-E09D-1C4320DA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4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0A52-1E93-1647-CD10-D7957225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4FB50-266D-2715-1F76-AE2E1B456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07031-6CAA-BFAF-9A2C-09825147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6DDD3-4E16-4B95-A34D-27237624BE9F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762C-B8E6-3A17-B17B-30F220B9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11EE3-91C3-2B3E-F54A-DF342AF6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B9273C-A5C2-6B5F-5C84-FE0E245D3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1C258-3D68-26DB-2797-89B27A5E2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28CD-2708-9925-AF91-C21C5170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784F-6C76-4251-9543-EEBC35A50079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D87EB-8C98-54CB-761E-DA77722C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5C5E0-6A4E-0147-8B00-909A87CE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8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7378-8D41-36A2-EAAC-FF374606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C906D-A621-D686-215C-166F52831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E7371-2614-6B8B-28AC-14DE13A3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BA351-BBCA-4D7E-923A-6D07206383A8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4FEC0-19E0-E304-51B9-6AD74060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4019-7567-B600-B153-D307A734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9B0D-7B7B-5F40-6F71-85824E8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52FB6-158E-3571-AE53-78C3B303D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8298E-25B0-C8CC-F4BF-543FD225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2D82-6851-4564-A6AE-CCF7578361AA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D2534-0FD3-8D8B-BBB5-283E484C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EBA54-F082-6113-06F8-0570B603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3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162C-130A-6137-34C1-9995134A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26E4A-A6AA-65FB-BB4E-5F718674D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EBE39-4BCB-42B3-B2BB-5BFA6F4A8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396E5-0B1D-9E6C-5368-077E08E0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E22E-1365-4FA9-84DD-DE196C3C6599}" type="datetime1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DF0A1-06C3-0212-0929-26F27898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96AD8-645E-7328-0C4A-2697259B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4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BD2CE-A7FA-D317-08D4-9B1E75D5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04511-3F07-97AF-71B9-95789FB6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D9ACA-4D6D-2580-67C9-60363A1F4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33F63-538A-038B-F575-38144B9ED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1073C-B460-F08A-0036-259293438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FBAD4-A5B9-24A9-F11B-70D3342E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A34D-FB38-44AE-8098-1B32901D1574}" type="datetime1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A6DAD-CE39-6D79-E384-B761736A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63DDE-275A-7614-3DD8-23B5A6C4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6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9D1C-7F1E-23BF-AF5A-9958F5BB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FE5B8-4FB2-8EF1-C2B0-E12072EA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83C3-9C8C-4800-8044-3FFF13126DEC}" type="datetime1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D44DF-B04B-7BEF-F81D-A50D6094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B2B43-DDD7-CA21-E5EC-E9B5A5985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42CD5-B822-FF1C-6B89-B58EFEB0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C14E-4A8B-477F-88C8-9D1C460AFC3B}" type="datetime1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3F227-CA52-9381-B8ED-C4817BB9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01349-8597-B08E-37F9-B2751052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2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4D1F-07C2-536A-5AC9-0F0283A6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21BC-2B8B-73CF-4074-F95B97200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8E6C5-49B4-5D95-FA88-A1EA68EEC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61041-EB02-8B14-AA5E-E7A5A143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FE62-BA20-4FAC-92C3-83E4C1C0B213}" type="datetime1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46EB6-AA40-7765-9414-48480E5B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DE931-BEEB-2533-610B-B3353A1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7EF1-E477-1B03-8221-140AE3D36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129E5-FE7D-69C9-CDBE-C6812E5B3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6B45C-CC5F-6094-FD47-1CF12DD54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0C135-1CE2-419C-5B67-172B0292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1D76-7164-4335-BFC2-D89333CB0D80}" type="datetime1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90E31-AFFE-1B20-6F9F-C47C3F66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6.5.25 DRAFT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A7F53-D0C7-CEFE-4260-E8094AEF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2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A9550-6557-1B41-79FD-D97C378E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C595F-ACC9-CDAD-CC6D-3DD1B4B37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FD950-E7DA-EA48-B108-93E27F2E7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5125D-31A1-4273-8334-67107E8FEA80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4B34D-35D1-D443-0E5F-20075E7C0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DRAFT 6.5.25 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D41D-3C7F-714D-7E15-5B9D7A9B7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B199AC-6772-41EB-9287-E5FD6264C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95B1-7669-5DA4-27E1-5774ADFEF4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Brighton Community Center Feasibility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134AA-5A77-3F36-0579-750A2A5D6F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Final Report Presentation</a:t>
            </a:r>
          </a:p>
          <a:p>
            <a:r>
              <a:rPr lang="en-US" dirty="0"/>
              <a:t>Ballard*King &amp; Associates</a:t>
            </a:r>
          </a:p>
          <a:p>
            <a:r>
              <a:rPr lang="en-US" dirty="0"/>
              <a:t>Darin Barr, President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976099B-D2EC-9B03-5AA5-60D7B4797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6776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42D46-4F3D-6985-AA30-3ED7916F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BBB93-FCBB-1F86-A9BE-3328C71B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Recommendation: Serve Brighton Best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1ACC-6B5E-7275-BFB3-9CE426DBF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10734675" cy="4914891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Town-owned and operated Community Center 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built at Buckland Park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40,000 total square feet</a:t>
            </a:r>
          </a:p>
          <a:p>
            <a:pPr marL="0" indent="0">
              <a:buNone/>
            </a:pPr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1DB3D45-7C7F-F9E6-20EF-7407E5B1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566D95-0CB7-B05F-FE96-BF041302E331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hild holding paint brushes&#10;&#10;AI-generated content may be incorrect.">
            <a:extLst>
              <a:ext uri="{FF2B5EF4-FFF2-40B4-BE49-F238E27FC236}">
                <a16:creationId xmlns:a16="http://schemas.microsoft.com/office/drawing/2014/main" id="{43DD25E5-872F-621E-63BC-682F7CBB9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55" y="1298568"/>
            <a:ext cx="3079115" cy="46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04D96-6605-94CF-0B57-BDD9666F7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931C8B-218C-CC0D-0D4C-0FE1A893EFCC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48B4873-81F6-5D80-8F5C-8E7BF2F6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Location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0D22F8-8161-3313-2F5C-1B1E7DD22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0BEC94B-072F-7E29-B501-83BF3E6FC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14415"/>
          <a:stretch>
            <a:fillRect/>
          </a:stretch>
        </p:blipFill>
        <p:spPr>
          <a:xfrm>
            <a:off x="923281" y="1315001"/>
            <a:ext cx="10345439" cy="48937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06A752-67FE-EBC7-F539-5225D920804D}"/>
              </a:ext>
            </a:extLst>
          </p:cNvPr>
          <p:cNvSpPr txBox="1"/>
          <p:nvPr/>
        </p:nvSpPr>
        <p:spPr>
          <a:xfrm>
            <a:off x="9832257" y="747250"/>
            <a:ext cx="206612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Location Future Community Center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C63FCF-D73C-B1E4-391B-70BB5918E1DE}"/>
              </a:ext>
            </a:extLst>
          </p:cNvPr>
          <p:cNvCxnSpPr>
            <a:cxnSpLocks/>
          </p:cNvCxnSpPr>
          <p:nvPr/>
        </p:nvCxnSpPr>
        <p:spPr>
          <a:xfrm flipH="1">
            <a:off x="7577328" y="1660748"/>
            <a:ext cx="2264761" cy="210114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B81BBCB-73E6-F267-F8A0-A14E98BB439C}"/>
              </a:ext>
            </a:extLst>
          </p:cNvPr>
          <p:cNvSpPr/>
          <p:nvPr/>
        </p:nvSpPr>
        <p:spPr>
          <a:xfrm>
            <a:off x="7170420" y="3626616"/>
            <a:ext cx="621792" cy="54864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A863A-7BDB-FCC0-50F4-C876E67EC648}"/>
              </a:ext>
            </a:extLst>
          </p:cNvPr>
          <p:cNvSpPr txBox="1"/>
          <p:nvPr/>
        </p:nvSpPr>
        <p:spPr>
          <a:xfrm>
            <a:off x="5021580" y="1025945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WESTFALL ROAD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0685E-D692-DFA6-54EF-814C613A6827}"/>
              </a:ext>
            </a:extLst>
          </p:cNvPr>
          <p:cNvSpPr txBox="1"/>
          <p:nvPr/>
        </p:nvSpPr>
        <p:spPr>
          <a:xfrm>
            <a:off x="1159188" y="3157400"/>
            <a:ext cx="205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BUCKLAND PARK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B345E-6C0A-D21E-3443-40A25E81655B}"/>
              </a:ext>
            </a:extLst>
          </p:cNvPr>
          <p:cNvSpPr txBox="1"/>
          <p:nvPr/>
        </p:nvSpPr>
        <p:spPr>
          <a:xfrm>
            <a:off x="6254230" y="1912903"/>
            <a:ext cx="2496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BRIGHTON FARMERS MARKET</a:t>
            </a:r>
          </a:p>
        </p:txBody>
      </p:sp>
    </p:spTree>
    <p:extLst>
      <p:ext uri="{BB962C8B-B14F-4D97-AF65-F5344CB8AC3E}">
        <p14:creationId xmlns:p14="http://schemas.microsoft.com/office/powerpoint/2010/main" val="212473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09F41-71C3-CAC4-D74D-89542087A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5824-A102-9AE3-8C86-D41CECBD5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Lobby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desk/admin area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meeting room (300)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Adjacent storage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kitchen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senior space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21FB2-9F82-B98F-EE51-3CD202BB3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room #1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room #2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Indoor playground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gymnasium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 walk/jog track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Restrooms &amp; changing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CDF2D8-3646-543C-5D85-BCC90A35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Components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F5E3A8A-018C-3ADB-D3AC-594D93F7A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B50E39-BB55-1252-4F98-55CE5BB890DC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9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34322-95D9-C8DE-346C-A8F93990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8048-64BE-D160-655E-F45D261F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First Floor Concept</a:t>
            </a:r>
          </a:p>
        </p:txBody>
      </p:sp>
      <p:pic>
        <p:nvPicPr>
          <p:cNvPr id="8" name="image43.jpeg" descr="Diagram  Description automatically generated with medium confidence">
            <a:extLst>
              <a:ext uri="{FF2B5EF4-FFF2-40B4-BE49-F238E27FC236}">
                <a16:creationId xmlns:a16="http://schemas.microsoft.com/office/drawing/2014/main" id="{AEB9B7AD-88D6-B72F-6DE8-FBD2B09D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1226" y="1206499"/>
            <a:ext cx="10869548" cy="50418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2A723D-D1E5-62AF-6A6F-BB5EC750F0E7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B1A9AC0-7701-3E3A-417B-61CA970D9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26980"/>
            <a:ext cx="1533525" cy="421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6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4F154-66A4-DB72-67DE-1B0AB917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1699-9F80-5B3B-0520-102DCC6A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Recommended Second Floor Concept</a:t>
            </a:r>
          </a:p>
        </p:txBody>
      </p:sp>
      <p:pic>
        <p:nvPicPr>
          <p:cNvPr id="6" name="image44.jpeg" descr="A picture containing diagram  Description automatically generated">
            <a:extLst>
              <a:ext uri="{FF2B5EF4-FFF2-40B4-BE49-F238E27FC236}">
                <a16:creationId xmlns:a16="http://schemas.microsoft.com/office/drawing/2014/main" id="{6702D4AB-6A1D-6529-91B7-7EBF6C300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2223" y="1301750"/>
            <a:ext cx="10207553" cy="50383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A683D-D87D-B127-899C-C0C25F50D636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CA1CB95-7F4C-DE58-9211-BA4F844F1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26980"/>
            <a:ext cx="1533525" cy="421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40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30B79-995F-6A17-40FE-75B973A5C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3BAEB-264B-3BD3-5E27-BB3F22B1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&amp; Project Cost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79768-B815-6A58-7018-D3D1DAB98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99048"/>
            <a:ext cx="10734675" cy="4491179"/>
          </a:xfrm>
        </p:spPr>
        <p:txBody>
          <a:bodyPr/>
          <a:lstStyle/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Programmable space				33,250 sq. ft.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Gross-up (circulation &amp; building)	4,933 sq. ft.</a:t>
            </a: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Building					38,238 sq. ft.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$550 / sq. ft.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Cost 				$21,030,625		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				$26,288,281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7FCCE94-3792-E64D-1B72-262BCFB17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7320EC-629C-A330-6738-7DB0D32ABBB7}"/>
              </a:ext>
            </a:extLst>
          </p:cNvPr>
          <p:cNvSpPr txBox="1"/>
          <p:nvPr/>
        </p:nvSpPr>
        <p:spPr>
          <a:xfrm>
            <a:off x="2206943" y="5690227"/>
            <a:ext cx="777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cost estimate assumes no grant or other third-party financial assistance.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395797-6403-900F-B001-ABB014F48B22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66826-559C-9723-E461-3511B60E3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BAC96-3C7B-A179-FD5D-C39C9A250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Monday-Friday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7:00A-9:00P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7:00A-6:00P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12:00P-6:00P</a:t>
            </a:r>
          </a:p>
          <a:p>
            <a:pPr lvl="1"/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55AC5-2192-E5E4-42B3-AEE7E9AC3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8300" y="1619254"/>
            <a:ext cx="6134100" cy="4557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Expenses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	 	$   720,322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Commodities 	 	$     28,500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Contractual	 	$   233,959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		 	$   102,000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Brookside Lease		</a:t>
            </a:r>
            <a:r>
              <a:rPr lang="en-US" u="sng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($  235,000)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Expenses	 	$   849,780</a:t>
            </a:r>
          </a:p>
          <a:p>
            <a:pPr lvl="1"/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budget	   	$1,900,000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w/out CIA  	$2,749,780	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improvement 	$   100,000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921036-0351-28D2-7979-5ABD0566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Impact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CFD56023-C3E8-7438-2BA9-55E99F2E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D52FE8-8BDF-A67E-1BB0-B7807CC03F23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99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E5B0F-2486-461B-7977-11009DDD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A17B-9480-2B63-9060-553BF7DB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C4E2-ECF8-3E53-D7D4-88E8118F3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10734675" cy="49148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programs		$176,790				</a:t>
            </a: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			$    1,550</a:t>
            </a:r>
          </a:p>
          <a:p>
            <a:pPr marL="0" indent="0">
              <a:buNone/>
            </a:pPr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Rentals			</a:t>
            </a:r>
            <a:r>
              <a:rPr lang="en-US" u="sng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$141,500</a:t>
            </a: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revenue 		$319,790		</a:t>
            </a: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revenue		$508,000		</a:t>
            </a: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revenue 		$827,790		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3C17CEE-D35A-5258-33DC-C411E4A23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8D0C3F-9EE5-A80C-6666-49C77AFA52E0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hild throwing leaves up in the air&#10;&#10;AI-generated content may be incorrect.">
            <a:extLst>
              <a:ext uri="{FF2B5EF4-FFF2-40B4-BE49-F238E27FC236}">
                <a16:creationId xmlns:a16="http://schemas.microsoft.com/office/drawing/2014/main" id="{BB443258-ACF7-21EB-98CA-E6D794D3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725" y="1298568"/>
            <a:ext cx="3076575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54868-1B36-35F8-A685-D7589B74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3B10-D95F-19B1-A9D4-74509B6E7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per Average Household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ED64-9ADD-F462-5C06-AFEBEB89D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10734675" cy="4914891"/>
          </a:xfrm>
        </p:spPr>
        <p:txBody>
          <a:bodyPr/>
          <a:lstStyle/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payment						$2,228,318		</a:t>
            </a:r>
          </a:p>
          <a:p>
            <a:pPr marL="0" indent="0">
              <a:buNone/>
            </a:pPr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Home Value 					$317,823		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Household Impact to Average Home	$232.62</a:t>
            </a: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Household Impact 				$19.39		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29C486A-5E46-79BE-86F2-9EC40CE9A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D3ACE3-4C9E-6560-9E03-5B01D02B81F5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2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C9D7B-6EF8-D4B6-1AFE-DB8E3B16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04B5-FB8E-B05F-E86D-BC5A4EBA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092E60-40ED-023C-82FA-F29DBB10D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662" y="1422295"/>
            <a:ext cx="10734675" cy="4550487"/>
          </a:xfr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D8D3FEE1-D559-8F0F-B262-AA888AF5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A3A6F-10DE-C1EB-E310-93ACE3656BB3}"/>
              </a:ext>
            </a:extLst>
          </p:cNvPr>
          <p:cNvSpPr txBox="1"/>
          <p:nvPr/>
        </p:nvSpPr>
        <p:spPr>
          <a:xfrm>
            <a:off x="1209369" y="1038727"/>
            <a:ext cx="37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EB8BEE-BB71-A542-6D1D-CAD46BC7781B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1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18C7-250E-00A1-D04A-D021ECF9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29F68-9D04-92D0-94F3-EFDF29039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10734675" cy="49148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Ballard*King &amp; Associates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in 1992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1,200 projects in all 50 states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Planning &amp; Operations Consultants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Studies, Master Plans, Operational Assessments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Brighton, Pittsford, Irondequoit, Perinton 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5AB33182-92EF-F4F8-9128-CC42EF77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806E6C-70A1-33CB-2151-CAC9D2B28625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8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0025-FD5F-06C2-1D33-7968860C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4E64-419C-932D-8077-EC3C8C85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F42A9-3F5A-ED01-7768-A3A9D51C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5915253" cy="4914891"/>
          </a:xfrm>
        </p:spPr>
        <p:txBody>
          <a:bodyPr/>
          <a:lstStyle/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existing &amp; potential locations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input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&amp; participation statistics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recommendations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plan</a:t>
            </a:r>
          </a:p>
          <a:p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Debt service &amp; household impact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3E041FB-26E5-CB72-72DD-951F3D2C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A73329-D7AF-E675-7A8D-16A261573266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holding dumbbells&#10;&#10;AI-generated content may be incorrect.">
            <a:extLst>
              <a:ext uri="{FF2B5EF4-FFF2-40B4-BE49-F238E27FC236}">
                <a16:creationId xmlns:a16="http://schemas.microsoft.com/office/drawing/2014/main" id="{2B0FF84B-340C-3214-2672-375F90716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78" y="1552575"/>
            <a:ext cx="54464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1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C944EC-364F-8B9C-CBD2-4610A98CA164}"/>
              </a:ext>
            </a:extLst>
          </p:cNvPr>
          <p:cNvSpPr txBox="1">
            <a:spLocks/>
          </p:cNvSpPr>
          <p:nvPr/>
        </p:nvSpPr>
        <p:spPr>
          <a:xfrm>
            <a:off x="273996" y="-1200"/>
            <a:ext cx="10515600" cy="886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CDBE4B-C442-39C1-A317-F203210F58E1}"/>
              </a:ext>
            </a:extLst>
          </p:cNvPr>
          <p:cNvGraphicFramePr>
            <a:graphicFrameLocks/>
          </p:cNvGraphicFramePr>
          <p:nvPr/>
        </p:nvGraphicFramePr>
        <p:xfrm>
          <a:off x="728663" y="1356055"/>
          <a:ext cx="10734675" cy="4667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7C5A3DD-60BD-9AD9-EFD1-FEE2DE222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95A4D3-F953-F136-4D27-8A42C816FAE7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90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C944EC-364F-8B9C-CBD2-4610A98CA164}"/>
              </a:ext>
            </a:extLst>
          </p:cNvPr>
          <p:cNvSpPr txBox="1">
            <a:spLocks/>
          </p:cNvSpPr>
          <p:nvPr/>
        </p:nvSpPr>
        <p:spPr>
          <a:xfrm>
            <a:off x="273996" y="-1200"/>
            <a:ext cx="10515600" cy="886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lang="en-US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CDBE4B-C442-39C1-A317-F203210F58E1}"/>
              </a:ext>
            </a:extLst>
          </p:cNvPr>
          <p:cNvGraphicFramePr>
            <a:graphicFrameLocks/>
          </p:cNvGraphicFramePr>
          <p:nvPr/>
        </p:nvGraphicFramePr>
        <p:xfrm>
          <a:off x="728663" y="1057881"/>
          <a:ext cx="10734675" cy="529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7C5A3DD-60BD-9AD9-EFD1-FEE2DE222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11773A-511C-46BD-E5A8-A631A4CF5622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E237-F215-7425-7C96-93D86C660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2064-B57E-8C4E-CE89-8342DB4D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&amp; Potential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6FC90-FC93-0827-5A6E-97AD090E3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90" y="1316602"/>
            <a:ext cx="10734675" cy="4914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Brookside Current Rented Location 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</a:t>
            </a:r>
          </a:p>
          <a:p>
            <a:pPr marL="457200" lvl="1" indent="0">
              <a:buNone/>
            </a:pPr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Non-Town Owned Options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Jubilee Center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Jewish Community Center (JCC)</a:t>
            </a:r>
          </a:p>
          <a:p>
            <a:endParaRPr lang="en-US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Owned Option</a:t>
            </a:r>
          </a:p>
          <a:p>
            <a:pPr lvl="1"/>
            <a:r>
              <a:rPr lang="en-US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Buckland Park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92CB6B70-5656-A6AF-06E1-16B54FFC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8A14C9-1AF5-9691-730D-4D88FDCDB248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and person sitting on a ledge&#10;&#10;AI-generated content may be incorrect.">
            <a:extLst>
              <a:ext uri="{FF2B5EF4-FFF2-40B4-BE49-F238E27FC236}">
                <a16:creationId xmlns:a16="http://schemas.microsoft.com/office/drawing/2014/main" id="{37B32016-0A1F-078F-47BB-0849D000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02" y="1298568"/>
            <a:ext cx="3166421" cy="47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42BDB-5551-8FBD-3E36-41C35B76F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E530-C8ED-09A5-6F1A-EC05B28D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F616-3BF3-AE9C-9183-04B3E7D3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6943725" cy="4914891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Age 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Income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Living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52C94E0-8943-04B8-D3DD-C03C3600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6AAF09E-9290-41C7-18F4-2CCD02158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5" y="1373623"/>
            <a:ext cx="4629150" cy="4529247"/>
          </a:xfrm>
          <a:prstGeom prst="rect">
            <a:avLst/>
          </a:prstGeom>
          <a:ln w="19050">
            <a:noFill/>
          </a:ln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DB5C7E-BED5-AB40-3596-D785D0CDF959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8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ADD1F-209B-6FA6-1A23-30E921C59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6550-A137-847F-FC52-BA4EF2C5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Center v. Recreation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E837-8389-0F90-0EBD-3EB8EA4C5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5306187" cy="4914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75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Center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membership-based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Drop-in usage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focused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available for public/community use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46FD4D5-BB01-ADE2-EF58-35CCA579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44E74B-47D1-3C43-13B0-B39A65B5B3C4}"/>
              </a:ext>
            </a:extLst>
          </p:cNvPr>
          <p:cNvSpPr txBox="1">
            <a:spLocks/>
          </p:cNvSpPr>
          <p:nvPr/>
        </p:nvSpPr>
        <p:spPr>
          <a:xfrm>
            <a:off x="6096000" y="1552576"/>
            <a:ext cx="5476875" cy="491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175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Center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&amp; daily fee-based access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programming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use of space by community organizations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C8476A-C746-3576-6FDE-EAB9DCBECF41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3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A05CF-559B-81BD-16EA-0E7F4020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DEFE-3A3F-2474-16AC-4D1574FD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96" y="-1200"/>
            <a:ext cx="10515600" cy="886418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06C6-A395-9206-B907-82501926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552576"/>
            <a:ext cx="5476875" cy="4914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75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Points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survey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Farmer’s Market pop-up event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Brighton Homecoming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 &amp; Recreation Advisory Board meeting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interviews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forums – Westside, Eastside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open house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D881361-260F-F2B3-998A-43E4738EE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90" y="6391275"/>
            <a:ext cx="1883410" cy="457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9E9FD6-C2CA-0013-BD11-341BED9D45F8}"/>
              </a:ext>
            </a:extLst>
          </p:cNvPr>
          <p:cNvSpPr txBox="1">
            <a:spLocks/>
          </p:cNvSpPr>
          <p:nvPr/>
        </p:nvSpPr>
        <p:spPr>
          <a:xfrm>
            <a:off x="6096000" y="1552576"/>
            <a:ext cx="5476875" cy="491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175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Feedback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Town-owned meeting space for rental opportunities is lacking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gymnasium space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to expand programming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indoor opportunities for the long winter</a:t>
            </a:r>
          </a:p>
          <a:p>
            <a:r>
              <a:rPr lang="en-US" sz="2400" dirty="0">
                <a:solidFill>
                  <a:srgbClr val="6D1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be accessible from multiple modes of transportation</a:t>
            </a: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6D17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62D663-7B53-B32F-9892-4012A34FBCB4}"/>
              </a:ext>
            </a:extLst>
          </p:cNvPr>
          <p:cNvCxnSpPr>
            <a:cxnSpLocks/>
          </p:cNvCxnSpPr>
          <p:nvPr/>
        </p:nvCxnSpPr>
        <p:spPr>
          <a:xfrm>
            <a:off x="0" y="885218"/>
            <a:ext cx="10550013" cy="0"/>
          </a:xfrm>
          <a:prstGeom prst="line">
            <a:avLst/>
          </a:prstGeom>
          <a:ln w="63500">
            <a:solidFill>
              <a:srgbClr val="1753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729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819</Words>
  <Application>Microsoft Office PowerPoint</Application>
  <PresentationFormat>Widescreen</PresentationFormat>
  <Paragraphs>183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Office Theme</vt:lpstr>
      <vt:lpstr>Brighton Community Center Feasibility Study</vt:lpstr>
      <vt:lpstr>Introduction</vt:lpstr>
      <vt:lpstr>Process</vt:lpstr>
      <vt:lpstr>PowerPoint Presentation</vt:lpstr>
      <vt:lpstr>PowerPoint Presentation</vt:lpstr>
      <vt:lpstr>Current &amp; Potential Locations</vt:lpstr>
      <vt:lpstr>Demographics</vt:lpstr>
      <vt:lpstr>Community Center v. Recreation Center</vt:lpstr>
      <vt:lpstr>Public Input</vt:lpstr>
      <vt:lpstr>Recommendation: Serve Brighton Best</vt:lpstr>
      <vt:lpstr>Recommended Location</vt:lpstr>
      <vt:lpstr>Recommended Components</vt:lpstr>
      <vt:lpstr>Recommended First Floor Concept</vt:lpstr>
      <vt:lpstr>Recommended Second Floor Concept</vt:lpstr>
      <vt:lpstr>Construction &amp; Project Cost Estimates</vt:lpstr>
      <vt:lpstr>Operational Impact</vt:lpstr>
      <vt:lpstr>Operational Impact</vt:lpstr>
      <vt:lpstr>Cost per Average Household Impact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Brighton Community Center Feasibility Study</dc:title>
  <dc:creator>Darin Barr</dc:creator>
  <cp:lastModifiedBy>Rebecca Cotter</cp:lastModifiedBy>
  <cp:revision>39</cp:revision>
  <dcterms:created xsi:type="dcterms:W3CDTF">2025-01-13T19:01:15Z</dcterms:created>
  <dcterms:modified xsi:type="dcterms:W3CDTF">2025-07-14T13:29:26Z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0-bc88714345d2_Enabled">
    <vt:lpwstr>true</vt:lpwstr>
  </property>
  <property fmtid="{D5CDD505-2E9C-101B-9397-08002B2CF9AE}" pid="3" name="MSIP_Label_defa4170-0d19-0005-0000-bc88714345d2_SetDate">
    <vt:lpwstr>2025-06-05T18:13:37Z</vt:lpwstr>
  </property>
  <property fmtid="{D5CDD505-2E9C-101B-9397-08002B2CF9AE}" pid="4" name="MSIP_Label_defa4170-0d19-0005-0000-bc88714345d2_Method">
    <vt:lpwstr>Privileged</vt:lpwstr>
  </property>
  <property fmtid="{D5CDD505-2E9C-101B-9397-08002B2CF9AE}" pid="5" name="MSIP_Label_defa4170-0d19-0005-0000-bc88714345d2_Name">
    <vt:lpwstr>defa4170-0d19-0005-0000-bc88714345d2</vt:lpwstr>
  </property>
  <property fmtid="{D5CDD505-2E9C-101B-9397-08002B2CF9AE}" pid="6" name="MSIP_Label_defa4170-0d19-0005-0000-bc88714345d2_SiteId">
    <vt:lpwstr>cb0d4163-e763-44fc-a5fd-246e293c1994</vt:lpwstr>
  </property>
  <property fmtid="{D5CDD505-2E9C-101B-9397-08002B2CF9AE}" pid="7" name="MSIP_Label_defa4170-0d19-0005-0000-bc88714345d2_ActionId">
    <vt:lpwstr>20a907bc-8ac4-419b-99fe-c5575b595d65</vt:lpwstr>
  </property>
  <property fmtid="{D5CDD505-2E9C-101B-9397-08002B2CF9AE}" pid="8" name="MSIP_Label_defa4170-0d19-0005-0000-bc88714345d2_ContentBits">
    <vt:lpwstr>0</vt:lpwstr>
  </property>
  <property fmtid="{D5CDD505-2E9C-101B-9397-08002B2CF9AE}" pid="9" name="MSIP_Label_defa4170-0d19-0005-0000-bc88714345d2_Tag">
    <vt:lpwstr>10, 0, 1, 1</vt:lpwstr>
  </property>
</Properties>
</file>